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86F5-AF2F-4DD7-A68D-F4DFDD9A9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CC88D-20BE-4F6C-8AAB-AA67B7BC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EBD2-E4D4-4F35-954B-ACE515F8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C22B-F67D-4175-A57A-91DC7056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1930-703C-476F-9C86-27EA83D9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F778-1645-49D4-8DF7-6E768609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19550-B320-4FE2-B73D-3988AA37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E6EB-6486-49FD-8949-510A25D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9CCB-8266-4E5C-B020-F073D5E4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9A50-017A-4C60-9B04-699BEA88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2A090-0654-472A-88D2-E94B2D02B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C56DA-CE0D-41BE-91DC-D70A2320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7398-F0F7-4101-B367-D68FD02F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C31B-C9BC-4373-A29A-7001F77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AB3B-7C41-4A0A-8637-AADE5308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54D8-DC75-4420-A9B6-DC9B5496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6D8A-FE94-490C-8567-B6553EA3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7470-6676-4EE6-A8A6-03FE2266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F8CE-588B-478B-AF0C-A874D1F9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A13FD-6B54-4F99-9402-CEEAD521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D852-1467-406C-9455-483304D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495A4-F63A-4E90-B2AA-3754456F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6CB5-617A-4992-BB81-D13791BA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7A84-7454-486B-A6BC-921B5792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57F3-1BE5-4B94-A726-E7632824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5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C26F-059B-4189-B778-8621ED16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7413-F7BA-415C-8CC9-C6875E42A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62494-2F80-4168-8255-18281BC1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8B0A0-6EA4-46F4-8F42-4F93939A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6B15C-BDD3-411C-B41E-821D6E51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D55CD-5059-4A3A-911A-B83CE0F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68E9-3C54-4617-A5DB-4FE35E09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C4708-778B-434F-852D-1562850C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DE484-5F08-4188-BFDD-FC68C3719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53592-0AE6-440A-8EB9-0A1BEDB6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DDBAE-EA20-4B0F-9D3E-5D15BCBB5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63474-20BF-49C7-80E7-67B3002C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D8B5-6659-43AF-806E-F10B95B1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92A75-603C-4CEA-A61D-ED31105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5464-2040-4C52-BEC2-9AB47BE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D41F-1BCB-447A-A1BD-0E5B1B8A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2E6FA-8645-4443-9CED-589212B8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4E46E-A1E7-4F76-AED7-194FC1F8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DD54B-CC94-480F-A8F5-70F28BDF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6295E-A9DD-4DAA-A1C9-7E4668EF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4A20-52BB-4674-B60F-8CC03E9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0CA-D3C1-4C2A-AD01-21C4E12F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2D7B-E3A3-422A-A39E-AE3F6499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8D3D-ED55-42F6-866F-6D450C87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0BD9-DCED-49C4-B3B9-141C9D9D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14BA-06DD-4EC6-9A7F-A674CAC9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9362-E579-4729-A796-578B8530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9E51-481C-4110-AAC1-C1BA6CC1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9E959-2549-491B-8E4A-D1615A0D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8F4F3-9FD2-4A97-8222-5D14ECAC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7DE69-4D35-4145-A888-8D8D17B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435E-5FE9-408E-BADC-C7092502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10A9-4CD9-4385-A306-55032A59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2A8D9-ACE4-41BB-9306-8BD2DCCA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9791-7E9E-438A-8B21-71DF99AD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BD35-6543-4178-94D6-55677BCEF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FD60-B673-461E-8D0C-BA1D868C826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C953-2772-46BD-B511-DB49F8353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EA2A-FC89-4FE8-AFA1-BC4EA6D61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3A18-CB9D-4F83-A218-80760534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2DEB02E-1302-4A17-BEB5-EDC66026FD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81600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">
            <a:extLst>
              <a:ext uri="{FF2B5EF4-FFF2-40B4-BE49-F238E27FC236}">
                <a16:creationId xmlns:a16="http://schemas.microsoft.com/office/drawing/2014/main" id="{9C73A5A2-A93D-4F6D-BFFA-408DADB4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2133600" cy="1143000"/>
          </a:xfrm>
          <a:prstGeom prst="cloudCallout">
            <a:avLst>
              <a:gd name="adj1" fmla="val 34079"/>
              <a:gd name="adj2" fmla="val 60556"/>
            </a:avLst>
          </a:prstGeom>
          <a:solidFill>
            <a:schemeClr val="accent2"/>
          </a:solidFill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1D1A232-0C11-4BF0-AF9B-CD404517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1148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Reliable Interchange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6415734-8A2E-4F70-8724-04A3F6042DA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534400" y="31877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73BF91E3-A64B-4152-8D91-D82C427E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3810000" cy="1447800"/>
          </a:xfrm>
          <a:prstGeom prst="cloudCallout">
            <a:avLst>
              <a:gd name="adj1" fmla="val -2917"/>
              <a:gd name="adj2" fmla="val 37282"/>
            </a:avLst>
          </a:prstGeom>
          <a:solidFill>
            <a:schemeClr val="accent2"/>
          </a:solidFill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319249B-C9A9-4B95-95F8-8FFC2EC791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/>
              <a:t>Flexible Infrastructure: </a:t>
            </a:r>
            <a:br>
              <a:rPr lang="en-US" altLang="en-US" sz="2800" b="1"/>
            </a:br>
            <a:r>
              <a:rPr lang="en-US" altLang="en-US" sz="2800" b="1"/>
              <a:t>Sharing, Reliable Interchange, and Media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800232FA-21F2-4595-9B5F-35FA93C5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7620000" cy="4800600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81DA6147-3E97-4660-988D-437A3F05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76400"/>
            <a:ext cx="50292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Health Information Exchange or RHIO</a:t>
            </a:r>
            <a:endParaRPr lang="fr-FR" altLang="en-US" sz="28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BF0A6A71-E7B6-4EF5-98C5-BFC1D3EA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2971800" cy="2286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46343F22-9920-4A7C-854A-B9B25CE1EEBB}"/>
              </a:ext>
            </a:extLst>
          </p:cNvPr>
          <p:cNvSpPr>
            <a:spLocks noChangeArrowheads="1"/>
          </p:cNvSpPr>
          <p:nvPr/>
        </p:nvSpPr>
        <p:spPr bwMode="auto">
          <a:xfrm rot="20658175">
            <a:off x="5967413" y="2366963"/>
            <a:ext cx="2971800" cy="223837"/>
          </a:xfrm>
          <a:prstGeom prst="rightArrow">
            <a:avLst>
              <a:gd name="adj1" fmla="val 50000"/>
              <a:gd name="adj2" fmla="val 331916"/>
            </a:avLst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6B67B935-5920-48A1-8A19-025D9EDD5E4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962400" y="25146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1FF20866-9F21-469F-8975-02925A8535B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114800" y="26670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163427FC-EA06-472E-ACF2-7480DCD6622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267200" y="28194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887980E6-D333-4CCA-A1D6-F88722FFEEC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419600" y="29718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1CB50CFC-754F-43A5-A2D6-F6167E3A9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27940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Publish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C6E5192F-FC30-42C1-A39F-B632D0D87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Pull</a:t>
            </a:r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AEA47CE7-098F-403C-9022-DF3B4C4D7E09}"/>
              </a:ext>
            </a:extLst>
          </p:cNvPr>
          <p:cNvSpPr>
            <a:spLocks noChangeArrowheads="1"/>
          </p:cNvSpPr>
          <p:nvPr/>
        </p:nvSpPr>
        <p:spPr bwMode="auto">
          <a:xfrm rot="941825" flipV="1">
            <a:off x="5953125" y="3429000"/>
            <a:ext cx="2971800" cy="2286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CB03B103-A4A8-4270-9D01-31F3EC6AB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2324100"/>
            <a:ext cx="131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Structured</a:t>
            </a:r>
            <a:br>
              <a:rPr lang="en-US" altLang="en-US" i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i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objects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9DB5D758-E14F-4371-92F9-B7320119A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Pull</a:t>
            </a:r>
          </a:p>
        </p:txBody>
      </p:sp>
      <p:sp>
        <p:nvSpPr>
          <p:cNvPr id="25" name="AutoShape 21">
            <a:extLst>
              <a:ext uri="{FF2B5EF4-FFF2-40B4-BE49-F238E27FC236}">
                <a16:creationId xmlns:a16="http://schemas.microsoft.com/office/drawing/2014/main" id="{01899BA1-84D6-45F8-B37E-892F7C739301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81000" y="31242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E479C43B-FB7B-4ADE-9677-75846216B06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33400" y="32766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43C800DA-2CC2-4646-83F8-B16531CBA60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534400" y="22098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" name="AutoShape 24">
            <a:extLst>
              <a:ext uri="{FF2B5EF4-FFF2-40B4-BE49-F238E27FC236}">
                <a16:creationId xmlns:a16="http://schemas.microsoft.com/office/drawing/2014/main" id="{8EE405D2-6E0A-4C11-94FE-647530A1F52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686800" y="23622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" name="AutoShape 30">
            <a:extLst>
              <a:ext uri="{FF2B5EF4-FFF2-40B4-BE49-F238E27FC236}">
                <a16:creationId xmlns:a16="http://schemas.microsoft.com/office/drawing/2014/main" id="{198D84FA-71F5-49E2-AB5E-EF49A5E6048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686800" y="33401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0" name="AutoShape 31">
            <a:extLst>
              <a:ext uri="{FF2B5EF4-FFF2-40B4-BE49-F238E27FC236}">
                <a16:creationId xmlns:a16="http://schemas.microsoft.com/office/drawing/2014/main" id="{29681140-DEA8-4ADB-87CD-210A7A2B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19600"/>
            <a:ext cx="3581400" cy="228600"/>
          </a:xfrm>
          <a:prstGeom prst="rightArrow">
            <a:avLst>
              <a:gd name="adj1" fmla="val 50000"/>
              <a:gd name="adj2" fmla="val 391667"/>
            </a:avLst>
          </a:prstGeom>
          <a:solidFill>
            <a:srgbClr val="FF9900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0543E9CB-8889-4661-82BB-765473A08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Send to</a:t>
            </a:r>
          </a:p>
        </p:txBody>
      </p:sp>
      <p:sp>
        <p:nvSpPr>
          <p:cNvPr id="32" name="AutoShape 33">
            <a:extLst>
              <a:ext uri="{FF2B5EF4-FFF2-40B4-BE49-F238E27FC236}">
                <a16:creationId xmlns:a16="http://schemas.microsoft.com/office/drawing/2014/main" id="{60F0D34C-ADB2-43DA-AA43-1B026D19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19600"/>
            <a:ext cx="2971800" cy="2286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FF9900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3" name="AutoShape 34">
            <a:extLst>
              <a:ext uri="{FF2B5EF4-FFF2-40B4-BE49-F238E27FC236}">
                <a16:creationId xmlns:a16="http://schemas.microsoft.com/office/drawing/2014/main" id="{C126E85B-846C-48F9-B4CA-3666B439970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6700" y="43434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" name="AutoShape 35">
            <a:extLst>
              <a:ext uri="{FF2B5EF4-FFF2-40B4-BE49-F238E27FC236}">
                <a16:creationId xmlns:a16="http://schemas.microsoft.com/office/drawing/2014/main" id="{5C667A3F-ACA7-453A-9BDB-4CEBEED8081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81000" y="44958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" name="AutoShape 36">
            <a:extLst>
              <a:ext uri="{FF2B5EF4-FFF2-40B4-BE49-F238E27FC236}">
                <a16:creationId xmlns:a16="http://schemas.microsoft.com/office/drawing/2014/main" id="{1A11063C-6965-4744-9F02-A8939BC0BB1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686800" y="43434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id="{5A216320-87CF-4533-AB86-5293DF3E39A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763000" y="44958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9D3648E2-EF23-4E17-A2A4-21D216078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1402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Send to</a:t>
            </a:r>
          </a:p>
        </p:txBody>
      </p:sp>
      <p:pic>
        <p:nvPicPr>
          <p:cNvPr id="38" name="Picture 39">
            <a:extLst>
              <a:ext uri="{FF2B5EF4-FFF2-40B4-BE49-F238E27FC236}">
                <a16:creationId xmlns:a16="http://schemas.microsoft.com/office/drawing/2014/main" id="{989638EE-0EEE-404F-92B4-A84D9265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6895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 Box 40">
            <a:extLst>
              <a:ext uri="{FF2B5EF4-FFF2-40B4-BE49-F238E27FC236}">
                <a16:creationId xmlns:a16="http://schemas.microsoft.com/office/drawing/2014/main" id="{5F15BE5A-3E9A-4328-A9A6-9CFD9727F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Export</a:t>
            </a:r>
          </a:p>
        </p:txBody>
      </p:sp>
      <p:sp>
        <p:nvSpPr>
          <p:cNvPr id="40" name="AutoShape 41">
            <a:extLst>
              <a:ext uri="{FF2B5EF4-FFF2-40B4-BE49-F238E27FC236}">
                <a16:creationId xmlns:a16="http://schemas.microsoft.com/office/drawing/2014/main" id="{4D865213-C7E8-4155-9B19-47090974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5511800"/>
            <a:ext cx="1905000" cy="203200"/>
          </a:xfrm>
          <a:prstGeom prst="rightArrow">
            <a:avLst>
              <a:gd name="adj1" fmla="val 50000"/>
              <a:gd name="adj2" fmla="val 234375"/>
            </a:avLst>
          </a:prstGeom>
          <a:solidFill>
            <a:srgbClr val="CC3300"/>
          </a:solidFill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1" name="AutoShape 42">
            <a:extLst>
              <a:ext uri="{FF2B5EF4-FFF2-40B4-BE49-F238E27FC236}">
                <a16:creationId xmlns:a16="http://schemas.microsoft.com/office/drawing/2014/main" id="{86792A74-6055-4385-84F1-8F497E954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86400"/>
            <a:ext cx="2209800" cy="228600"/>
          </a:xfrm>
          <a:prstGeom prst="rightArrow">
            <a:avLst>
              <a:gd name="adj1" fmla="val 50000"/>
              <a:gd name="adj2" fmla="val 241667"/>
            </a:avLst>
          </a:prstGeom>
          <a:solidFill>
            <a:srgbClr val="CC3300"/>
          </a:solidFill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32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292E854E-6F30-4122-B05E-F38B5FCB4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2546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Import</a:t>
            </a:r>
          </a:p>
        </p:txBody>
      </p:sp>
      <p:sp>
        <p:nvSpPr>
          <p:cNvPr id="43" name="AutoShape 44">
            <a:extLst>
              <a:ext uri="{FF2B5EF4-FFF2-40B4-BE49-F238E27FC236}">
                <a16:creationId xmlns:a16="http://schemas.microsoft.com/office/drawing/2014/main" id="{CE5CC857-2DFE-4084-ADA4-87F1294DD5F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6700" y="53340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" name="AutoShape 45">
            <a:extLst>
              <a:ext uri="{FF2B5EF4-FFF2-40B4-BE49-F238E27FC236}">
                <a16:creationId xmlns:a16="http://schemas.microsoft.com/office/drawing/2014/main" id="{1D2BDFB1-81A6-46E3-90AD-0A38643128E8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81000" y="54864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C35DB7D3-AB98-4FD8-B846-AA85A8C1679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686800" y="5334000"/>
            <a:ext cx="381000" cy="533400"/>
          </a:xfrm>
          <a:prstGeom prst="foldedCorner">
            <a:avLst>
              <a:gd name="adj" fmla="val 50000"/>
            </a:avLst>
          </a:prstGeom>
          <a:solidFill>
            <a:srgbClr val="6600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6" name="AutoShape 47">
            <a:extLst>
              <a:ext uri="{FF2B5EF4-FFF2-40B4-BE49-F238E27FC236}">
                <a16:creationId xmlns:a16="http://schemas.microsoft.com/office/drawing/2014/main" id="{375B3324-DDFB-406F-8BAE-CBEF2C0DF6E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763000" y="5486400"/>
            <a:ext cx="381000" cy="5334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47" name="Picture 48">
            <a:extLst>
              <a:ext uri="{FF2B5EF4-FFF2-40B4-BE49-F238E27FC236}">
                <a16:creationId xmlns:a16="http://schemas.microsoft.com/office/drawing/2014/main" id="{5F58123B-3370-4F6C-A4C0-A1ADC1D9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5232400"/>
            <a:ext cx="55245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Box 49">
            <a:extLst>
              <a:ext uri="{FF2B5EF4-FFF2-40B4-BE49-F238E27FC236}">
                <a16:creationId xmlns:a16="http://schemas.microsoft.com/office/drawing/2014/main" id="{DC2B9D9B-9233-4DE5-A5B6-5080235CE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3085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Media Interchange</a:t>
            </a:r>
          </a:p>
        </p:txBody>
      </p:sp>
      <p:pic>
        <p:nvPicPr>
          <p:cNvPr id="49" name="Picture 50">
            <a:extLst>
              <a:ext uri="{FF2B5EF4-FFF2-40B4-BE49-F238E27FC236}">
                <a16:creationId xmlns:a16="http://schemas.microsoft.com/office/drawing/2014/main" id="{27A5376F-CE05-4017-9355-6E74FF1708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0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51">
            <a:extLst>
              <a:ext uri="{FF2B5EF4-FFF2-40B4-BE49-F238E27FC236}">
                <a16:creationId xmlns:a16="http://schemas.microsoft.com/office/drawing/2014/main" id="{E7166060-95E8-4BF7-A4E3-611B0DACDDCF}"/>
              </a:ext>
            </a:extLst>
          </p:cNvPr>
          <p:cNvSpPr>
            <a:spLocks noChangeArrowheads="1"/>
          </p:cNvSpPr>
          <p:nvPr/>
        </p:nvSpPr>
        <p:spPr bwMode="auto">
          <a:xfrm rot="20289157">
            <a:off x="6858000" y="4953000"/>
            <a:ext cx="1905000" cy="203200"/>
          </a:xfrm>
          <a:prstGeom prst="rightArrow">
            <a:avLst>
              <a:gd name="adj1" fmla="val 50000"/>
              <a:gd name="adj2" fmla="val 234375"/>
            </a:avLst>
          </a:prstGeom>
          <a:solidFill>
            <a:srgbClr val="CC3300"/>
          </a:solidFill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1" name="Rectangle 52">
            <a:extLst>
              <a:ext uri="{FF2B5EF4-FFF2-40B4-BE49-F238E27FC236}">
                <a16:creationId xmlns:a16="http://schemas.microsoft.com/office/drawing/2014/main" id="{81CE39E3-F12B-4E7B-A0E4-FB24FDB4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086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XDS</a:t>
            </a:r>
          </a:p>
        </p:txBody>
      </p:sp>
      <p:sp>
        <p:nvSpPr>
          <p:cNvPr id="52" name="Rectangle 53">
            <a:extLst>
              <a:ext uri="{FF2B5EF4-FFF2-40B4-BE49-F238E27FC236}">
                <a16:creationId xmlns:a16="http://schemas.microsoft.com/office/drawing/2014/main" id="{41729B69-9694-461F-BF78-60F77992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7086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XDR</a:t>
            </a:r>
          </a:p>
        </p:txBody>
      </p:sp>
      <p:sp>
        <p:nvSpPr>
          <p:cNvPr id="53" name="Rectangle 54">
            <a:extLst>
              <a:ext uri="{FF2B5EF4-FFF2-40B4-BE49-F238E27FC236}">
                <a16:creationId xmlns:a16="http://schemas.microsoft.com/office/drawing/2014/main" id="{19E38721-A2AA-44E7-AC62-7F6588EF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7086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XDM</a:t>
            </a:r>
          </a:p>
        </p:txBody>
      </p:sp>
    </p:spTree>
    <p:extLst>
      <p:ext uri="{BB962C8B-B14F-4D97-AF65-F5344CB8AC3E}">
        <p14:creationId xmlns:p14="http://schemas.microsoft.com/office/powerpoint/2010/main" val="333903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2020-08-19T20:10:27Z</dcterms:created>
  <dcterms:modified xsi:type="dcterms:W3CDTF">2020-08-19T20:12:25Z</dcterms:modified>
</cp:coreProperties>
</file>