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FCF3-D139-4369-8905-194D88AC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8DFAC-3C2D-40A6-9D87-4274E0CF3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7E21-2CB9-47D7-83A4-6167FD5A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6858-5C59-432D-A188-736DFFF2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9A3E-9987-4777-9420-BE9093F8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10B2-9406-40E5-AE11-1860955D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71F34-7D45-4ABD-9533-2E134C28B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9B91-A7E7-4866-A847-841DA95E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D1DD-4103-435E-B850-B932ABE5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EEA2-0A97-42A3-AB87-BBA0236C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02EAE-9DF8-4721-878E-CF87E294F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1D31-80D0-4C68-A3F5-29EDC1BC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74B9-0AE4-4CAF-B139-12687750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FA1C-1963-42E9-9485-1ED28DE8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D269-2C94-4BAE-9ECF-FFD42A4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F7DE-08ED-4E37-84B5-1736A81D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FC7FD-BE5E-47DF-BFA2-BFB0C615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5DC2-03F0-4422-B647-A67E8AA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6C08-C27E-40B3-BFE8-2A0C3C05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FF9E1-4C00-437A-AE3A-220F2A96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B16F-D34B-44CD-8748-2493E03B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BD0D-B01A-4817-8228-59E8195D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8E48-60A4-4675-A898-F0A2E686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5EAD-0644-4138-938A-47BE2785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3EB7-FEBD-4566-A98E-85030C91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699C-7B83-4E15-8425-279EFD3B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68C5-DCD6-49BF-975E-B5F78410C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3FDB6-57AD-45E0-99EA-36A537A3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F69A-B451-4C5B-8FBB-245DD716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D21B4-4C90-4BD1-9B44-5621CBFA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7848-EB8A-47DC-9C65-84F5A87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20CD-8479-44A2-BE09-8966B5BD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D79D-1BF3-4DC0-9051-D1BC84F8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227A6-ACB3-408E-99C0-1AFCB195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8E6FB-52C0-48B8-B332-BDB4EAE5E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B7AB5-98DA-42F5-B466-A2D3696AA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FC158-7E58-4F83-98CE-620F5134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97EE3-9F38-4522-B317-D9BCE355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CDFEF-FF5E-4AC4-965D-9D725068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2E03-6003-44E9-8253-5A81DD2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1EE5F-3E15-4F5D-9DF3-AF9C5500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CDB8-B98F-4C91-B243-C778D83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8985-D3FF-4404-9E80-AB4E10CD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9CD36-1CC1-4F7D-B8B3-D0AAC841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B7C11-7CA0-42E1-A3B1-EA8A80C5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CE8D-4F72-4F1B-B3F1-3EE8EB28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EB46-7D59-4AA1-9754-949DF1E0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C447-80D5-4BFC-83F9-24835767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29D43-B1BE-4963-9B2F-457D6F5D9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D13C-90C8-4450-8582-F7540C6B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54B3A-B5BB-4CEF-8D2A-C0AD4382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72727-B6E8-48B2-8AD2-C844ECC8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9146-CCE0-4688-A61D-38CB5F55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F9132-D5DF-4FE7-8AF4-58C474BBB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8F993-32F9-4063-AEF4-44014D54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83753-48C6-40FC-9091-09A01478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E8DB8-8413-4559-BD64-4BF648C7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EC70D-279F-4A46-A42D-5192E4F9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03FBD-95F9-4773-842D-54B0F2E6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F125-52B3-4CC0-8BD2-D4B8D008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610D-49E4-44B6-AF7B-FB8A48BAB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3B0C-A8C8-478F-9BED-A988248869F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3BE7-86C0-40C5-AE51-7E3BBFEB9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FCC1-F4B3-4B37-8C2C-BAED3DBD2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7921-F929-4C2F-906D-2611FC34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F14B57F-621D-47AB-BB43-201C10822465}"/>
              </a:ext>
            </a:extLst>
          </p:cNvPr>
          <p:cNvGrpSpPr/>
          <p:nvPr/>
        </p:nvGrpSpPr>
        <p:grpSpPr>
          <a:xfrm>
            <a:off x="435429" y="333829"/>
            <a:ext cx="11306628" cy="6415310"/>
            <a:chOff x="0" y="0"/>
            <a:chExt cx="7616825" cy="4733925"/>
          </a:xfrm>
        </p:grpSpPr>
        <p:sp>
          <p:nvSpPr>
            <p:cNvPr id="4" name="AutoShape 1">
              <a:extLst>
                <a:ext uri="{FF2B5EF4-FFF2-40B4-BE49-F238E27FC236}">
                  <a16:creationId xmlns:a16="http://schemas.microsoft.com/office/drawing/2014/main" id="{2336DB37-B35F-47FD-8E4C-265CBE47B9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457200"/>
              <a:ext cx="7124700" cy="427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AutoShape 29">
              <a:extLst>
                <a:ext uri="{FF2B5EF4-FFF2-40B4-BE49-F238E27FC236}">
                  <a16:creationId xmlns:a16="http://schemas.microsoft.com/office/drawing/2014/main" id="{15C825A4-260C-4991-962D-ACF38134A3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126288" cy="427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21">
              <a:extLst>
                <a:ext uri="{FF2B5EF4-FFF2-40B4-BE49-F238E27FC236}">
                  <a16:creationId xmlns:a16="http://schemas.microsoft.com/office/drawing/2014/main" id="{C78728D8-8A31-4CCD-835A-6D6505AC0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738" y="474663"/>
              <a:ext cx="2495550" cy="3206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4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Community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20">
              <a:extLst>
                <a:ext uri="{FF2B5EF4-FFF2-40B4-BE49-F238E27FC236}">
                  <a16:creationId xmlns:a16="http://schemas.microsoft.com/office/drawing/2014/main" id="{FAFCAC60-5419-408A-83C0-A6E2634F0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38" y="492125"/>
              <a:ext cx="3444875" cy="3206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400" b="0" i="0" u="sng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Initiating Community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E1154314-6CC7-442D-B3EE-7AB1AA5DD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3" y="1900238"/>
              <a:ext cx="1171575" cy="4730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Initiating Gateway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D95826DA-E43C-476B-A0E0-EB96CF11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712788"/>
              <a:ext cx="1069975" cy="47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 Stored Query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</a:p>
          </p:txBody>
        </p: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5F62D677-ED3E-4DBA-B74D-98B28FEAE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00" y="968375"/>
              <a:ext cx="828675" cy="6889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Document Consumer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35875161-0998-483B-AE25-F256E41655D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900238" y="1543050"/>
              <a:ext cx="712787" cy="357188"/>
              <a:chOff x="8698" y="8601"/>
              <a:chExt cx="2205" cy="2222"/>
            </a:xfrm>
          </p:grpSpPr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04EF58C3-947D-4A06-A0AC-400B5F56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Arc 16">
                <a:extLst>
                  <a:ext uri="{FF2B5EF4-FFF2-40B4-BE49-F238E27FC236}">
                    <a16:creationId xmlns:a16="http://schemas.microsoft.com/office/drawing/2014/main" id="{C6333F43-E9F2-404C-B821-A5B6A08F85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79D8C147-9FAA-47E9-BB41-6C96CEF7F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87B376A-B35D-41DC-A2C9-6F9031975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38" y="1187450"/>
              <a:ext cx="1068387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Retrieve Document Set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FE4D7AD0-AFFA-4260-947E-00EDBE7B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38" y="1900238"/>
              <a:ext cx="83185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ea typeface="Times New Roman" panose="02020603050405020304" pitchFamily="18" charset="0"/>
                </a:rPr>
                <a:t> Registry Stored Query</a:t>
              </a: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B0FD4456-0CC0-4575-8117-7B9BB7546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5575" y="2255838"/>
              <a:ext cx="1050925" cy="1587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" name="Group 7">
              <a:extLst>
                <a:ext uri="{FF2B5EF4-FFF2-40B4-BE49-F238E27FC236}">
                  <a16:creationId xmlns:a16="http://schemas.microsoft.com/office/drawing/2014/main" id="{C92BB78A-8ECD-4910-85DC-805843169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575" y="2374900"/>
              <a:ext cx="1543050" cy="593725"/>
              <a:chOff x="8698" y="8601"/>
              <a:chExt cx="2205" cy="2222"/>
            </a:xfrm>
          </p:grpSpPr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35810F17-A004-4230-897E-5622555A5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Arc 9">
                <a:extLst>
                  <a:ext uri="{FF2B5EF4-FFF2-40B4-BE49-F238E27FC236}">
                    <a16:creationId xmlns:a16="http://schemas.microsoft.com/office/drawing/2014/main" id="{9217470C-9501-45EF-977D-43B8D8AD2E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A0790C05-8F43-4741-82DC-6C7BA7282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BBAF0B77-1700-4BB2-AEAD-5BD931F6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611438"/>
              <a:ext cx="83185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ea typeface="Times New Roman" panose="02020603050405020304" pitchFamily="18" charset="0"/>
                </a:rPr>
                <a:t> Retrieve Document Set</a:t>
              </a: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3" name="Text Box 31">
              <a:extLst>
                <a:ext uri="{FF2B5EF4-FFF2-40B4-BE49-F238E27FC236}">
                  <a16:creationId xmlns:a16="http://schemas.microsoft.com/office/drawing/2014/main" id="{E09978DE-3D10-41E9-A6C3-DBABD64F0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418" y="1940394"/>
              <a:ext cx="1462088" cy="473075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Gateway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BB2265EE-F50A-43FD-906C-C2169A291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81413" y="2019300"/>
              <a:ext cx="830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3B0ED423-5301-4E8B-8DA5-45693D73D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81413" y="2255838"/>
              <a:ext cx="8302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8C6C467D-775B-46D6-B7B9-684DA1274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1543050"/>
              <a:ext cx="106838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 Gateway Query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10D32AB-944B-4CFF-A1C9-757000B0F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2255838"/>
              <a:ext cx="106838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 Gateway Retrieve </a:t>
              </a:r>
              <a:r>
                <a:rPr kumimoji="0" lang="en-AU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AEAAFBE2-D8EC-439E-ADCE-FF28A50E1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" y="17463"/>
              <a:ext cx="7593012" cy="427513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" name="Group 25">
              <a:extLst>
                <a:ext uri="{FF2B5EF4-FFF2-40B4-BE49-F238E27FC236}">
                  <a16:creationId xmlns:a16="http://schemas.microsoft.com/office/drawing/2014/main" id="{7046912A-793E-4773-B1A7-DE4E5901A0F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916113" y="1085850"/>
              <a:ext cx="1068387" cy="831850"/>
              <a:chOff x="8698" y="8601"/>
              <a:chExt cx="2205" cy="2222"/>
            </a:xfrm>
          </p:grpSpPr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7F81169E-6B33-4C8A-8E05-56C0BC588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8" y="10822"/>
                <a:ext cx="20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Arc 27">
                <a:extLst>
                  <a:ext uri="{FF2B5EF4-FFF2-40B4-BE49-F238E27FC236}">
                    <a16:creationId xmlns:a16="http://schemas.microsoft.com/office/drawing/2014/main" id="{0BB7AB71-9632-4998-A4B4-E56A29F542E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617" y="10550"/>
                <a:ext cx="285" cy="273"/>
              </a:xfrm>
              <a:custGeom>
                <a:avLst/>
                <a:gdLst>
                  <a:gd name="G0" fmla="+- 0 0 0"/>
                  <a:gd name="G1" fmla="+- 20962 0 0"/>
                  <a:gd name="G2" fmla="+- 21600 0 0"/>
                  <a:gd name="T0" fmla="*/ 5210 w 21600"/>
                  <a:gd name="T1" fmla="*/ 0 h 23145"/>
                  <a:gd name="T2" fmla="*/ 21489 w 21600"/>
                  <a:gd name="T3" fmla="*/ 23145 h 23145"/>
                  <a:gd name="T4" fmla="*/ 0 w 21600"/>
                  <a:gd name="T5" fmla="*/ 20962 h 23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145" fill="none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</a:path>
                  <a:path w="21600" h="23145" stroke="0" extrusionOk="0">
                    <a:moveTo>
                      <a:pt x="5210" y="-1"/>
                    </a:moveTo>
                    <a:cubicBezTo>
                      <a:pt x="14839" y="2393"/>
                      <a:pt x="21600" y="11039"/>
                      <a:pt x="21600" y="20962"/>
                    </a:cubicBezTo>
                    <a:cubicBezTo>
                      <a:pt x="21600" y="21691"/>
                      <a:pt x="21563" y="22419"/>
                      <a:pt x="21489" y="23145"/>
                    </a:cubicBezTo>
                    <a:lnTo>
                      <a:pt x="0" y="20962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26">
                <a:extLst>
                  <a:ext uri="{FF2B5EF4-FFF2-40B4-BE49-F238E27FC236}">
                    <a16:creationId xmlns:a16="http://schemas.microsoft.com/office/drawing/2014/main" id="{1EA86BD9-983D-40CE-A8B1-7F7B8E312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3" y="8601"/>
                <a:ext cx="0" cy="2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064D168D-CED3-4014-88A3-D5E6E2D61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" y="2155825"/>
              <a:ext cx="1187450" cy="47466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 Box 23">
              <a:extLst>
                <a:ext uri="{FF2B5EF4-FFF2-40B4-BE49-F238E27FC236}">
                  <a16:creationId xmlns:a16="http://schemas.microsoft.com/office/drawing/2014/main" id="{9609EF62-FAD2-4E82-BC8C-A644A7CAC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" y="2749550"/>
              <a:ext cx="1187450" cy="5937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altLang="en-US" sz="1000" b="0" i="0" u="none" strike="noStrike" cap="none" normalizeH="0" baseline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Repository</a:t>
              </a:r>
              <a:endParaRPr kumimoji="0" lang="en-AU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6" name="Rectangle 33">
            <a:extLst>
              <a:ext uri="{FF2B5EF4-FFF2-40B4-BE49-F238E27FC236}">
                <a16:creationId xmlns:a16="http://schemas.microsoft.com/office/drawing/2014/main" id="{F21CDEF3-F45D-4DF4-AF7D-0652557B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2020-08-19T20:17:30Z</dcterms:created>
  <dcterms:modified xsi:type="dcterms:W3CDTF">2020-08-19T20:18:39Z</dcterms:modified>
</cp:coreProperties>
</file>