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C368-CF98-4401-9F2B-5D80FC8CA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6D6E3-C440-4FAE-9FA6-43EDBC709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28818-3465-45BD-A951-7027E514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2AD-2F38-44D4-B469-DB911E7AFF5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E617-8D1B-4CFF-89C1-0C654B0D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C4F4-D858-4856-A056-248F42DB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6E9A-BAE7-4B79-B9E2-90EAB893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1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6404-8640-439D-B285-93C83C13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12CF3-3386-4233-8ACA-8C1143A83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E9CCF-AEA2-4E7E-BEB1-CC1EE8A2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2AD-2F38-44D4-B469-DB911E7AFF5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A53BE-EF37-401C-B3A1-329F59ED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CE432-25D6-49E0-9516-49ADAF1E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6E9A-BAE7-4B79-B9E2-90EAB893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1FF94-56BD-4818-B86F-2333C3C4A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C594F-9F23-4503-94E4-02DF722B1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2263-1017-4183-BDE9-D0F710FC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2AD-2F38-44D4-B469-DB911E7AFF5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6BFD-5066-46B8-9C8A-996BC45A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0B91-A721-4797-9D5D-7C3AE25C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6E9A-BAE7-4B79-B9E2-90EAB893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F3BD-E363-41FD-9FFA-EDC455D6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FC7B-4677-404C-8687-106DEF8F7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DFD6A-2497-4D8F-97AA-D25B7582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2AD-2F38-44D4-B469-DB911E7AFF5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A9DE6-B687-4B54-B26B-66E646B6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541F-BBB4-4041-B110-9FA8CF62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6E9A-BAE7-4B79-B9E2-90EAB893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5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EF88-D174-4222-88E6-612C2E1B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1FC9C-C142-4693-BB0D-957775E43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8651-A843-4684-AB21-71302B78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2AD-2F38-44D4-B469-DB911E7AFF5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DCC0-2DB5-47AF-8C15-393CDC4B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A268-DA85-4300-80C9-44137920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6E9A-BAE7-4B79-B9E2-90EAB893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1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6E73-45C4-4E7C-B2D9-029B5E27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89A7-5883-4D5F-974E-C29241E19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B3D2E-8DE0-4492-ACDB-35B06AE10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A1008-09E7-497E-ABEC-A320DB4A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2AD-2F38-44D4-B469-DB911E7AFF5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AF23E-A338-49CF-9B4E-613496E1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25056-CDFB-4984-9FBC-5DBC76A7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6E9A-BAE7-4B79-B9E2-90EAB893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A672-FE57-43AA-B556-930192A8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47121-7469-4B08-8569-557676EAD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A015E-0372-40C7-A53C-7EEE0B360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FD875-2779-44F3-B552-A4690FCB7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700EE-AAD0-4D37-AD77-630DFD514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69553-FAD0-4C67-A206-7C38F559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2AD-2F38-44D4-B469-DB911E7AFF5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C480B-8655-42ED-A460-6C4009DF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2A578-8FE4-4DF6-82B4-CE4A72AF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6E9A-BAE7-4B79-B9E2-90EAB893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2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6809-C975-4521-BA56-2E595EDA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7F575-F89E-45CA-87E5-AE360CAB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2AD-2F38-44D4-B469-DB911E7AFF5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5D780-1938-4167-A9DD-BC4B21E2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2FBA0-D5A7-4CB8-9AF3-86657139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6E9A-BAE7-4B79-B9E2-90EAB893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9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FBFA6-08C2-491F-95A6-4F08F178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2AD-2F38-44D4-B469-DB911E7AFF5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9ED1D-193A-44A6-A970-08A51836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1A242-C3E0-4B62-81E0-30E04B5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6E9A-BAE7-4B79-B9E2-90EAB893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7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13ED-44CE-402D-90F3-C9803649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D235-1A69-4B18-92C7-EA5B31E35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B6896-5068-48B9-9BEE-2A4BDAB1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7FCBB-77CB-4F36-9B0B-1E67BC9A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2AD-2F38-44D4-B469-DB911E7AFF5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B0FBD-C90E-42CB-A136-B4BBAD63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873AF-396B-49EB-83B9-1DE81145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6E9A-BAE7-4B79-B9E2-90EAB893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4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19A0-4F84-4E9E-AF25-EA07CC7D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B6228-CF83-4F5B-9CD2-BE96209DC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F4C87-3A96-4F56-9997-54CCA310E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7347F-645B-46DE-8980-CDDE0A8A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2AD-2F38-44D4-B469-DB911E7AFF5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A5292-6765-43DE-8EAF-F0B342CE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495D0-2382-422D-BF16-DDDD137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6E9A-BAE7-4B79-B9E2-90EAB893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9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4D072-B200-4DF0-8A12-71DA4E8A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888C-95CA-4C12-912A-AE5E4E1D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22B5-4194-4733-BB10-31468E16C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32AD-2F38-44D4-B469-DB911E7AFF5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C9168-0184-49AD-975F-55A6849B9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13699-A4C1-4048-BE4A-EB1F4BB5D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6E9A-BAE7-4B79-B9E2-90EAB8938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4054AD52-1D06-46D7-9021-43E6651149C1}"/>
              </a:ext>
            </a:extLst>
          </p:cNvPr>
          <p:cNvGrpSpPr/>
          <p:nvPr/>
        </p:nvGrpSpPr>
        <p:grpSpPr>
          <a:xfrm>
            <a:off x="435429" y="91190"/>
            <a:ext cx="11205029" cy="6623728"/>
            <a:chOff x="0" y="23813"/>
            <a:chExt cx="7634288" cy="4987925"/>
          </a:xfrm>
        </p:grpSpPr>
        <p:sp>
          <p:nvSpPr>
            <p:cNvPr id="4" name="AutoShape 1">
              <a:extLst>
                <a:ext uri="{FF2B5EF4-FFF2-40B4-BE49-F238E27FC236}">
                  <a16:creationId xmlns:a16="http://schemas.microsoft.com/office/drawing/2014/main" id="{DF88505D-23EE-45C8-A331-FA5F9122EB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457200"/>
              <a:ext cx="7124700" cy="427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AutoShape 24">
              <a:extLst>
                <a:ext uri="{FF2B5EF4-FFF2-40B4-BE49-F238E27FC236}">
                  <a16:creationId xmlns:a16="http://schemas.microsoft.com/office/drawing/2014/main" id="{8AC60DF3-D187-4F4E-9D88-28D584EE93A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08000" y="412750"/>
              <a:ext cx="7126288" cy="4275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CEDE1B54-046C-4800-9A95-7F105898F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938" y="854075"/>
              <a:ext cx="3444875" cy="3206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400" b="0" i="0" u="sng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Initiating Community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16">
              <a:extLst>
                <a:ext uri="{FF2B5EF4-FFF2-40B4-BE49-F238E27FC236}">
                  <a16:creationId xmlns:a16="http://schemas.microsoft.com/office/drawing/2014/main" id="{2D74C9C5-177A-4349-92B1-DDB828FE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963" y="2262188"/>
              <a:ext cx="1171575" cy="47307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Initiating Gateway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28">
              <a:extLst>
                <a:ext uri="{FF2B5EF4-FFF2-40B4-BE49-F238E27FC236}">
                  <a16:creationId xmlns:a16="http://schemas.microsoft.com/office/drawing/2014/main" id="{AF64465C-E124-4670-86A8-6E56AA6A9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00" y="1330325"/>
              <a:ext cx="828675" cy="68897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Consumer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FE4569D2-88AD-4D2E-9B85-9318648747C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900238" y="1905000"/>
              <a:ext cx="712787" cy="357188"/>
              <a:chOff x="8698" y="8601"/>
              <a:chExt cx="2205" cy="2222"/>
            </a:xfrm>
          </p:grpSpPr>
          <p:sp>
            <p:nvSpPr>
              <p:cNvPr id="10" name="Line 15">
                <a:extLst>
                  <a:ext uri="{FF2B5EF4-FFF2-40B4-BE49-F238E27FC236}">
                    <a16:creationId xmlns:a16="http://schemas.microsoft.com/office/drawing/2014/main" id="{437C7474-4E37-4ED8-B541-CFD0C81FA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8" y="10822"/>
                <a:ext cx="20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Arc 14">
                <a:extLst>
                  <a:ext uri="{FF2B5EF4-FFF2-40B4-BE49-F238E27FC236}">
                    <a16:creationId xmlns:a16="http://schemas.microsoft.com/office/drawing/2014/main" id="{428EEB90-8A06-458A-9D05-98ADED1A3C5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617" y="10550"/>
                <a:ext cx="285" cy="273"/>
              </a:xfrm>
              <a:custGeom>
                <a:avLst/>
                <a:gdLst>
                  <a:gd name="G0" fmla="+- 0 0 0"/>
                  <a:gd name="G1" fmla="+- 20962 0 0"/>
                  <a:gd name="G2" fmla="+- 21600 0 0"/>
                  <a:gd name="T0" fmla="*/ 5210 w 21600"/>
                  <a:gd name="T1" fmla="*/ 0 h 23145"/>
                  <a:gd name="T2" fmla="*/ 21489 w 21600"/>
                  <a:gd name="T3" fmla="*/ 23145 h 23145"/>
                  <a:gd name="T4" fmla="*/ 0 w 21600"/>
                  <a:gd name="T5" fmla="*/ 20962 h 23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145" fill="none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</a:path>
                  <a:path w="21600" h="23145" stroke="0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  <a:lnTo>
                      <a:pt x="0" y="20962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13">
                <a:extLst>
                  <a:ext uri="{FF2B5EF4-FFF2-40B4-BE49-F238E27FC236}">
                    <a16:creationId xmlns:a16="http://schemas.microsoft.com/office/drawing/2014/main" id="{80FC7054-E4F1-4648-9297-08D913942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3" y="8601"/>
                <a:ext cx="0" cy="20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B0C7044C-4DEE-4A8D-8B91-9B581E175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5575" y="2617788"/>
              <a:ext cx="1050925" cy="1587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7">
              <a:extLst>
                <a:ext uri="{FF2B5EF4-FFF2-40B4-BE49-F238E27FC236}">
                  <a16:creationId xmlns:a16="http://schemas.microsoft.com/office/drawing/2014/main" id="{31BF92FD-0A49-4E07-82E6-2CE1462AD3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5575" y="2736850"/>
              <a:ext cx="1543050" cy="593725"/>
              <a:chOff x="8698" y="8601"/>
              <a:chExt cx="2205" cy="2222"/>
            </a:xfrm>
          </p:grpSpPr>
          <p:sp>
            <p:nvSpPr>
              <p:cNvPr id="15" name="Line 10">
                <a:extLst>
                  <a:ext uri="{FF2B5EF4-FFF2-40B4-BE49-F238E27FC236}">
                    <a16:creationId xmlns:a16="http://schemas.microsoft.com/office/drawing/2014/main" id="{E2E48B2E-86C4-476C-829F-6DD0C6529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8" y="10822"/>
                <a:ext cx="2025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Arc 9">
                <a:extLst>
                  <a:ext uri="{FF2B5EF4-FFF2-40B4-BE49-F238E27FC236}">
                    <a16:creationId xmlns:a16="http://schemas.microsoft.com/office/drawing/2014/main" id="{6E915468-1924-4177-B0B9-F9D7972B5BB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617" y="10550"/>
                <a:ext cx="285" cy="273"/>
              </a:xfrm>
              <a:custGeom>
                <a:avLst/>
                <a:gdLst>
                  <a:gd name="G0" fmla="+- 0 0 0"/>
                  <a:gd name="G1" fmla="+- 20962 0 0"/>
                  <a:gd name="G2" fmla="+- 21600 0 0"/>
                  <a:gd name="T0" fmla="*/ 5210 w 21600"/>
                  <a:gd name="T1" fmla="*/ 0 h 23145"/>
                  <a:gd name="T2" fmla="*/ 21489 w 21600"/>
                  <a:gd name="T3" fmla="*/ 23145 h 23145"/>
                  <a:gd name="T4" fmla="*/ 0 w 21600"/>
                  <a:gd name="T5" fmla="*/ 20962 h 23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145" fill="none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</a:path>
                  <a:path w="21600" h="23145" stroke="0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  <a:lnTo>
                      <a:pt x="0" y="20962"/>
                    </a:lnTo>
                    <a:close/>
                  </a:path>
                </a:pathLst>
              </a:cu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8">
                <a:extLst>
                  <a:ext uri="{FF2B5EF4-FFF2-40B4-BE49-F238E27FC236}">
                    <a16:creationId xmlns:a16="http://schemas.microsoft.com/office/drawing/2014/main" id="{D40087BD-3F86-4DD5-A696-2D895FCF8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3" y="8601"/>
                <a:ext cx="0" cy="201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434A9E7D-46A9-4C5F-AB79-06BAEDB13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675" y="2262188"/>
              <a:ext cx="1171575" cy="47307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Responding Gateway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Line 5">
              <a:extLst>
                <a:ext uri="{FF2B5EF4-FFF2-40B4-BE49-F238E27FC236}">
                  <a16:creationId xmlns:a16="http://schemas.microsoft.com/office/drawing/2014/main" id="{3477BDEA-31DE-408E-8EED-1D3EA88DC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81413" y="2381250"/>
              <a:ext cx="8302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21CA98CD-1AFC-4D60-BCB8-C90F799E7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81413" y="2617788"/>
              <a:ext cx="8302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300871C2-3BEB-430A-8962-98B2448D6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350" y="1905000"/>
              <a:ext cx="1068388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Cross Gateway Query </a:t>
              </a: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158B64CE-C12B-4231-BB33-F13770D73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350" y="2617788"/>
              <a:ext cx="1068388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Cross Gateway Retrieve </a:t>
              </a: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8A2739D3-85CD-4E6C-940A-259AAEAC8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3" y="23813"/>
              <a:ext cx="7593012" cy="49879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" name="Group 20">
              <a:extLst>
                <a:ext uri="{FF2B5EF4-FFF2-40B4-BE49-F238E27FC236}">
                  <a16:creationId xmlns:a16="http://schemas.microsoft.com/office/drawing/2014/main" id="{FDE9EDA3-9E71-476F-A77A-07FB0650199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916113" y="1447800"/>
              <a:ext cx="1068387" cy="831850"/>
              <a:chOff x="8698" y="8601"/>
              <a:chExt cx="2205" cy="2222"/>
            </a:xfrm>
          </p:grpSpPr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07E55E98-B155-4803-AB3D-14D09F086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8" y="10822"/>
                <a:ext cx="20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Arc 22">
                <a:extLst>
                  <a:ext uri="{FF2B5EF4-FFF2-40B4-BE49-F238E27FC236}">
                    <a16:creationId xmlns:a16="http://schemas.microsoft.com/office/drawing/2014/main" id="{D393E487-4E01-4B69-A0ED-C279EFCD3CF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617" y="10550"/>
                <a:ext cx="285" cy="273"/>
              </a:xfrm>
              <a:custGeom>
                <a:avLst/>
                <a:gdLst>
                  <a:gd name="G0" fmla="+- 0 0 0"/>
                  <a:gd name="G1" fmla="+- 20962 0 0"/>
                  <a:gd name="G2" fmla="+- 21600 0 0"/>
                  <a:gd name="T0" fmla="*/ 5210 w 21600"/>
                  <a:gd name="T1" fmla="*/ 0 h 23145"/>
                  <a:gd name="T2" fmla="*/ 21489 w 21600"/>
                  <a:gd name="T3" fmla="*/ 23145 h 23145"/>
                  <a:gd name="T4" fmla="*/ 0 w 21600"/>
                  <a:gd name="T5" fmla="*/ 20962 h 23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145" fill="none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</a:path>
                  <a:path w="21600" h="23145" stroke="0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  <a:lnTo>
                      <a:pt x="0" y="20962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21">
                <a:extLst>
                  <a:ext uri="{FF2B5EF4-FFF2-40B4-BE49-F238E27FC236}">
                    <a16:creationId xmlns:a16="http://schemas.microsoft.com/office/drawing/2014/main" id="{89000C92-CA48-4CDC-B316-20F53B8B0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3" y="8601"/>
                <a:ext cx="0" cy="20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6FF573D0-B885-46AB-8B08-13F776E11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00" y="2517775"/>
              <a:ext cx="1187450" cy="47466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Registry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FC1B24E4-B6FC-4549-860B-6F4212AE1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00" y="3111500"/>
              <a:ext cx="1187450" cy="5937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Repository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42">
              <a:extLst>
                <a:ext uri="{FF2B5EF4-FFF2-40B4-BE49-F238E27FC236}">
                  <a16:creationId xmlns:a16="http://schemas.microsoft.com/office/drawing/2014/main" id="{890DACB0-A12F-4574-8634-BB103CB74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1800" y="174625"/>
              <a:ext cx="1866900" cy="1949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1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sng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Responding Community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Text Box 43">
              <a:extLst>
                <a:ext uri="{FF2B5EF4-FFF2-40B4-BE49-F238E27FC236}">
                  <a16:creationId xmlns:a16="http://schemas.microsoft.com/office/drawing/2014/main" id="{0416D868-32DB-4B2C-848A-A85EB347F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534988"/>
              <a:ext cx="890588" cy="4381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8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Registry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Text Box 44">
              <a:extLst>
                <a:ext uri="{FF2B5EF4-FFF2-40B4-BE49-F238E27FC236}">
                  <a16:creationId xmlns:a16="http://schemas.microsoft.com/office/drawing/2014/main" id="{D6570A05-0EC6-4B2C-B2A2-1F5D0127F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1447800"/>
              <a:ext cx="890588" cy="4587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8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</a:t>
              </a:r>
              <a:r>
                <a:rPr kumimoji="0" lang="en-AU" altLang="en-US" sz="10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Repository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3" name="Group 45">
              <a:extLst>
                <a:ext uri="{FF2B5EF4-FFF2-40B4-BE49-F238E27FC236}">
                  <a16:creationId xmlns:a16="http://schemas.microsoft.com/office/drawing/2014/main" id="{37C73747-7974-4C2A-8EAF-4B065E5B5B88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5867400" y="679450"/>
              <a:ext cx="533400" cy="361950"/>
              <a:chOff x="8698" y="8601"/>
              <a:chExt cx="2205" cy="2222"/>
            </a:xfrm>
          </p:grpSpPr>
          <p:sp>
            <p:nvSpPr>
              <p:cNvPr id="34" name="Line 48">
                <a:extLst>
                  <a:ext uri="{FF2B5EF4-FFF2-40B4-BE49-F238E27FC236}">
                    <a16:creationId xmlns:a16="http://schemas.microsoft.com/office/drawing/2014/main" id="{D3413DEA-069B-4DBE-B012-7DEA5FC45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8" y="10822"/>
                <a:ext cx="2025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Arc 47">
                <a:extLst>
                  <a:ext uri="{FF2B5EF4-FFF2-40B4-BE49-F238E27FC236}">
                    <a16:creationId xmlns:a16="http://schemas.microsoft.com/office/drawing/2014/main" id="{935E386B-1B43-4FEA-A406-4AE2519091B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617" y="10550"/>
                <a:ext cx="285" cy="273"/>
              </a:xfrm>
              <a:custGeom>
                <a:avLst/>
                <a:gdLst>
                  <a:gd name="G0" fmla="+- 0 0 0"/>
                  <a:gd name="G1" fmla="+- 20962 0 0"/>
                  <a:gd name="G2" fmla="+- 21600 0 0"/>
                  <a:gd name="T0" fmla="*/ 5210 w 21600"/>
                  <a:gd name="T1" fmla="*/ 0 h 23145"/>
                  <a:gd name="T2" fmla="*/ 21489 w 21600"/>
                  <a:gd name="T3" fmla="*/ 23145 h 23145"/>
                  <a:gd name="T4" fmla="*/ 0 w 21600"/>
                  <a:gd name="T5" fmla="*/ 20962 h 23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145" fill="none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</a:path>
                  <a:path w="21600" h="23145" stroke="0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  <a:lnTo>
                      <a:pt x="0" y="20962"/>
                    </a:lnTo>
                    <a:close/>
                  </a:path>
                </a:pathLst>
              </a:cu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46">
                <a:extLst>
                  <a:ext uri="{FF2B5EF4-FFF2-40B4-BE49-F238E27FC236}">
                    <a16:creationId xmlns:a16="http://schemas.microsoft.com/office/drawing/2014/main" id="{F7A830F7-2AEC-4CCE-8A28-4C8A20B2B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3" y="8601"/>
                <a:ext cx="0" cy="201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" name="Rectangle 49">
              <a:extLst>
                <a:ext uri="{FF2B5EF4-FFF2-40B4-BE49-F238E27FC236}">
                  <a16:creationId xmlns:a16="http://schemas.microsoft.com/office/drawing/2014/main" id="{D8E23C84-61EC-4DB5-8A05-9ED2E3928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225" y="534988"/>
              <a:ext cx="622300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rPr>
                <a:t></a:t>
              </a:r>
              <a:r>
                <a:rPr kumimoji="0" lang="en-AU" altLang="en-US" sz="8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ea typeface="Times New Roman" panose="02020603050405020304" pitchFamily="18" charset="0"/>
                </a:rPr>
                <a:t> Reg Stored </a:t>
              </a:r>
              <a:r>
                <a:rPr kumimoji="0" lang="en-AU" altLang="en-US" sz="10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rPr>
                <a:t>Query</a:t>
              </a:r>
              <a:endParaRPr kumimoji="0" lang="en-AU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38" name="Group 50">
              <a:extLst>
                <a:ext uri="{FF2B5EF4-FFF2-40B4-BE49-F238E27FC236}">
                  <a16:creationId xmlns:a16="http://schemas.microsoft.com/office/drawing/2014/main" id="{5CFB0F95-DF92-4D35-AB5D-D580AC2F02B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867400" y="1330325"/>
              <a:ext cx="533400" cy="361950"/>
              <a:chOff x="8698" y="8601"/>
              <a:chExt cx="2205" cy="2222"/>
            </a:xfrm>
          </p:grpSpPr>
          <p:sp>
            <p:nvSpPr>
              <p:cNvPr id="39" name="Line 53">
                <a:extLst>
                  <a:ext uri="{FF2B5EF4-FFF2-40B4-BE49-F238E27FC236}">
                    <a16:creationId xmlns:a16="http://schemas.microsoft.com/office/drawing/2014/main" id="{BD1C18B7-4E7C-487C-BC90-D5AFF4743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8" y="10822"/>
                <a:ext cx="2025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Arc 52">
                <a:extLst>
                  <a:ext uri="{FF2B5EF4-FFF2-40B4-BE49-F238E27FC236}">
                    <a16:creationId xmlns:a16="http://schemas.microsoft.com/office/drawing/2014/main" id="{A55C7923-07A6-4087-94BC-A9490EE3606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617" y="10550"/>
                <a:ext cx="285" cy="273"/>
              </a:xfrm>
              <a:custGeom>
                <a:avLst/>
                <a:gdLst>
                  <a:gd name="G0" fmla="+- 0 0 0"/>
                  <a:gd name="G1" fmla="+- 20962 0 0"/>
                  <a:gd name="G2" fmla="+- 21600 0 0"/>
                  <a:gd name="T0" fmla="*/ 5210 w 21600"/>
                  <a:gd name="T1" fmla="*/ 0 h 23145"/>
                  <a:gd name="T2" fmla="*/ 21489 w 21600"/>
                  <a:gd name="T3" fmla="*/ 23145 h 23145"/>
                  <a:gd name="T4" fmla="*/ 0 w 21600"/>
                  <a:gd name="T5" fmla="*/ 20962 h 23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145" fill="none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</a:path>
                  <a:path w="21600" h="23145" stroke="0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  <a:lnTo>
                      <a:pt x="0" y="20962"/>
                    </a:lnTo>
                    <a:close/>
                  </a:path>
                </a:pathLst>
              </a:cu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51">
                <a:extLst>
                  <a:ext uri="{FF2B5EF4-FFF2-40B4-BE49-F238E27FC236}">
                    <a16:creationId xmlns:a16="http://schemas.microsoft.com/office/drawing/2014/main" id="{8583E973-EE0B-44E6-A88E-A00E9CE23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3" y="8601"/>
                <a:ext cx="0" cy="201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2" name="Rectangle 54">
              <a:extLst>
                <a:ext uri="{FF2B5EF4-FFF2-40B4-BE49-F238E27FC236}">
                  <a16:creationId xmlns:a16="http://schemas.microsoft.com/office/drawing/2014/main" id="{248A3AD6-3C44-4998-977A-C88A387A0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600" y="1566863"/>
              <a:ext cx="6223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rPr>
                <a:t></a:t>
              </a:r>
              <a:r>
                <a:rPr kumimoji="0" lang="en-AU" altLang="en-US" sz="8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ea typeface="Times New Roman" panose="02020603050405020304" pitchFamily="18" charset="0"/>
                </a:rPr>
                <a:t>  </a:t>
              </a:r>
              <a:r>
                <a:rPr kumimoji="0" lang="en-AU" altLang="en-US" sz="8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rPr>
                <a:t>Retrieve Doc Set</a:t>
              </a:r>
              <a:endParaRPr kumimoji="0" lang="en-AU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3" name="Text Box 55">
              <a:extLst>
                <a:ext uri="{FF2B5EF4-FFF2-40B4-BE49-F238E27FC236}">
                  <a16:creationId xmlns:a16="http://schemas.microsoft.com/office/drawing/2014/main" id="{EB005B6B-547E-4723-B6D5-CB17D64E2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5275" y="973138"/>
              <a:ext cx="1054100" cy="47466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Responding Gateway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Text Box 29">
              <a:extLst>
                <a:ext uri="{FF2B5EF4-FFF2-40B4-BE49-F238E27FC236}">
                  <a16:creationId xmlns:a16="http://schemas.microsoft.com/office/drawing/2014/main" id="{C4B43960-667E-4C08-BCBE-314B3683D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5925" y="2941638"/>
              <a:ext cx="1866900" cy="1949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1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sng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Responding Community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ext Box 30">
              <a:extLst>
                <a:ext uri="{FF2B5EF4-FFF2-40B4-BE49-F238E27FC236}">
                  <a16:creationId xmlns:a16="http://schemas.microsoft.com/office/drawing/2014/main" id="{6633BEDB-FE3B-4803-8FF5-A58CD093A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4925" y="3302000"/>
              <a:ext cx="890588" cy="4381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8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Registry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Text Box 31">
              <a:extLst>
                <a:ext uri="{FF2B5EF4-FFF2-40B4-BE49-F238E27FC236}">
                  <a16:creationId xmlns:a16="http://schemas.microsoft.com/office/drawing/2014/main" id="{4468A145-0326-4CC8-BAA3-CC264F88C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4925" y="4216400"/>
              <a:ext cx="890588" cy="4587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8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</a:t>
              </a:r>
              <a:r>
                <a:rPr kumimoji="0" lang="en-AU" altLang="en-US" sz="1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Repository</a:t>
              </a:r>
              <a:endParaRPr kumimoji="0" lang="en-AU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47" name="Group 32">
              <a:extLst>
                <a:ext uri="{FF2B5EF4-FFF2-40B4-BE49-F238E27FC236}">
                  <a16:creationId xmlns:a16="http://schemas.microsoft.com/office/drawing/2014/main" id="{AA2C6C6D-22F2-45BD-9CF7-42AFBA977878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5851525" y="3448050"/>
              <a:ext cx="533400" cy="361950"/>
              <a:chOff x="8698" y="8601"/>
              <a:chExt cx="2205" cy="2222"/>
            </a:xfrm>
          </p:grpSpPr>
          <p:sp>
            <p:nvSpPr>
              <p:cNvPr id="48" name="Line 35">
                <a:extLst>
                  <a:ext uri="{FF2B5EF4-FFF2-40B4-BE49-F238E27FC236}">
                    <a16:creationId xmlns:a16="http://schemas.microsoft.com/office/drawing/2014/main" id="{53FE1730-7D9B-4096-B75C-17C271865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8" y="10822"/>
                <a:ext cx="2025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Arc 34">
                <a:extLst>
                  <a:ext uri="{FF2B5EF4-FFF2-40B4-BE49-F238E27FC236}">
                    <a16:creationId xmlns:a16="http://schemas.microsoft.com/office/drawing/2014/main" id="{30CDD898-A3EC-4B60-B3B9-65519F140D4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617" y="10550"/>
                <a:ext cx="285" cy="273"/>
              </a:xfrm>
              <a:custGeom>
                <a:avLst/>
                <a:gdLst>
                  <a:gd name="G0" fmla="+- 0 0 0"/>
                  <a:gd name="G1" fmla="+- 20962 0 0"/>
                  <a:gd name="G2" fmla="+- 21600 0 0"/>
                  <a:gd name="T0" fmla="*/ 5210 w 21600"/>
                  <a:gd name="T1" fmla="*/ 0 h 23145"/>
                  <a:gd name="T2" fmla="*/ 21489 w 21600"/>
                  <a:gd name="T3" fmla="*/ 23145 h 23145"/>
                  <a:gd name="T4" fmla="*/ 0 w 21600"/>
                  <a:gd name="T5" fmla="*/ 20962 h 23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145" fill="none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</a:path>
                  <a:path w="21600" h="23145" stroke="0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  <a:lnTo>
                      <a:pt x="0" y="20962"/>
                    </a:lnTo>
                    <a:close/>
                  </a:path>
                </a:pathLst>
              </a:cu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33">
                <a:extLst>
                  <a:ext uri="{FF2B5EF4-FFF2-40B4-BE49-F238E27FC236}">
                    <a16:creationId xmlns:a16="http://schemas.microsoft.com/office/drawing/2014/main" id="{579EF769-270A-4E5D-9C04-FB7142CD1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3" y="8601"/>
                <a:ext cx="0" cy="201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" name="Rectangle 36">
              <a:extLst>
                <a:ext uri="{FF2B5EF4-FFF2-40B4-BE49-F238E27FC236}">
                  <a16:creationId xmlns:a16="http://schemas.microsoft.com/office/drawing/2014/main" id="{7D90969F-7251-45A7-9028-D41EE4B5D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1350" y="3302000"/>
              <a:ext cx="622300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rPr>
                <a:t></a:t>
              </a:r>
              <a:r>
                <a:rPr kumimoji="0" lang="en-AU" altLang="en-US" sz="8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ea typeface="Times New Roman" panose="02020603050405020304" pitchFamily="18" charset="0"/>
                </a:rPr>
                <a:t> Reg Stored </a:t>
              </a:r>
              <a:r>
                <a:rPr kumimoji="0" lang="en-AU" altLang="en-US" sz="10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rPr>
                <a:t>Query</a:t>
              </a:r>
              <a:endParaRPr kumimoji="0" lang="en-AU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52" name="Group 37">
              <a:extLst>
                <a:ext uri="{FF2B5EF4-FFF2-40B4-BE49-F238E27FC236}">
                  <a16:creationId xmlns:a16="http://schemas.microsoft.com/office/drawing/2014/main" id="{9C8E5CBC-B171-4006-9299-314F78A27BB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851525" y="4097338"/>
              <a:ext cx="533400" cy="361950"/>
              <a:chOff x="8698" y="8601"/>
              <a:chExt cx="2205" cy="2222"/>
            </a:xfrm>
          </p:grpSpPr>
          <p:sp>
            <p:nvSpPr>
              <p:cNvPr id="53" name="Line 40">
                <a:extLst>
                  <a:ext uri="{FF2B5EF4-FFF2-40B4-BE49-F238E27FC236}">
                    <a16:creationId xmlns:a16="http://schemas.microsoft.com/office/drawing/2014/main" id="{96FE9435-FBE3-49C5-AD5A-1EB6727F6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8" y="10822"/>
                <a:ext cx="2025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Arc 39">
                <a:extLst>
                  <a:ext uri="{FF2B5EF4-FFF2-40B4-BE49-F238E27FC236}">
                    <a16:creationId xmlns:a16="http://schemas.microsoft.com/office/drawing/2014/main" id="{5A8D50C5-AB6D-4856-8540-C0F0F2F718A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617" y="10550"/>
                <a:ext cx="285" cy="273"/>
              </a:xfrm>
              <a:custGeom>
                <a:avLst/>
                <a:gdLst>
                  <a:gd name="G0" fmla="+- 0 0 0"/>
                  <a:gd name="G1" fmla="+- 20962 0 0"/>
                  <a:gd name="G2" fmla="+- 21600 0 0"/>
                  <a:gd name="T0" fmla="*/ 5210 w 21600"/>
                  <a:gd name="T1" fmla="*/ 0 h 23145"/>
                  <a:gd name="T2" fmla="*/ 21489 w 21600"/>
                  <a:gd name="T3" fmla="*/ 23145 h 23145"/>
                  <a:gd name="T4" fmla="*/ 0 w 21600"/>
                  <a:gd name="T5" fmla="*/ 20962 h 23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145" fill="none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</a:path>
                  <a:path w="21600" h="23145" stroke="0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  <a:lnTo>
                      <a:pt x="0" y="20962"/>
                    </a:lnTo>
                    <a:close/>
                  </a:path>
                </a:pathLst>
              </a:cu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38">
                <a:extLst>
                  <a:ext uri="{FF2B5EF4-FFF2-40B4-BE49-F238E27FC236}">
                    <a16:creationId xmlns:a16="http://schemas.microsoft.com/office/drawing/2014/main" id="{6149ABDD-1C2E-4DB5-BAC2-ECD700878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3" y="8601"/>
                <a:ext cx="0" cy="201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41">
              <a:extLst>
                <a:ext uri="{FF2B5EF4-FFF2-40B4-BE49-F238E27FC236}">
                  <a16:creationId xmlns:a16="http://schemas.microsoft.com/office/drawing/2014/main" id="{A37324DC-9760-499D-A26D-838DF4C55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4333875"/>
              <a:ext cx="6223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rPr>
                <a:t></a:t>
              </a:r>
              <a:r>
                <a:rPr kumimoji="0" lang="en-AU" altLang="en-US" sz="8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ea typeface="Times New Roman" panose="02020603050405020304" pitchFamily="18" charset="0"/>
                </a:rPr>
                <a:t>  </a:t>
              </a:r>
              <a:r>
                <a:rPr kumimoji="0" lang="en-AU" altLang="en-US" sz="8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rPr>
                <a:t>Retrieve Doc Set</a:t>
              </a:r>
              <a:endParaRPr kumimoji="0" lang="en-AU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7" name="Text Box 56">
              <a:extLst>
                <a:ext uri="{FF2B5EF4-FFF2-40B4-BE49-F238E27FC236}">
                  <a16:creationId xmlns:a16="http://schemas.microsoft.com/office/drawing/2014/main" id="{62C326CE-8CA8-46B9-BB22-432A91320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337" y="3776568"/>
              <a:ext cx="1306513" cy="355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Responding Gateway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26">
              <a:extLst>
                <a:ext uri="{FF2B5EF4-FFF2-40B4-BE49-F238E27FC236}">
                  <a16:creationId xmlns:a16="http://schemas.microsoft.com/office/drawing/2014/main" id="{576B415F-5FE8-4D8F-B2C6-BD703822F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2863" y="1330325"/>
              <a:ext cx="355600" cy="949325"/>
            </a:xfrm>
            <a:prstGeom prst="line">
              <a:avLst/>
            </a:prstGeom>
            <a:noFill/>
            <a:ln w="76200" cmpd="tri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7">
              <a:extLst>
                <a:ext uri="{FF2B5EF4-FFF2-40B4-BE49-F238E27FC236}">
                  <a16:creationId xmlns:a16="http://schemas.microsoft.com/office/drawing/2014/main" id="{0D6A95B0-3D98-43A6-B1F6-AE7847EDA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2863" y="2754313"/>
              <a:ext cx="355600" cy="1068387"/>
            </a:xfrm>
            <a:prstGeom prst="line">
              <a:avLst/>
            </a:prstGeom>
            <a:noFill/>
            <a:ln w="76200" cmpd="tri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Rectangle 58">
            <a:extLst>
              <a:ext uri="{FF2B5EF4-FFF2-40B4-BE49-F238E27FC236}">
                <a16:creationId xmlns:a16="http://schemas.microsoft.com/office/drawing/2014/main" id="{00618ADE-9353-4B93-8510-9B7A9F207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2020-08-19T20:19:23Z</dcterms:created>
  <dcterms:modified xsi:type="dcterms:W3CDTF">2020-08-19T20:21:17Z</dcterms:modified>
</cp:coreProperties>
</file>