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C7E6-2E19-41EA-9562-04A2EDB0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6D4E3-3698-45BE-BC4F-7368D988B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FBFE2-67B0-4164-8752-28E767DF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715B-C137-4CA0-AF0D-37486559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97046-B81D-4ECD-9499-AE4BA435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2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659C-E58C-4BA9-899C-FDE6935C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7141C-BB66-495B-A6DD-7FAE40C2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7D99-CE77-4F0D-B976-339EB22B2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3716-2FAD-4A77-8C44-0865CD139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3CA4-28BB-4C69-93F1-34F04CC8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2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C3E27F-3C3B-4861-B425-DB2F1DEA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7B0AE-7519-4CDE-A2AB-82FA6489B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C759-6840-4B01-9465-A131638B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585CA-7C83-46EC-A027-6FAF9443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5779-D716-46AD-BD3B-BBB209F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F21D-30B6-43BA-B805-275B935D1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9AC42-D1B3-4B15-A69D-0D583367A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EEFB9-3150-4F76-AD8A-E9E6D1E0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389B9-A7CD-44BA-AFC3-50198BA2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4A651-E5AC-4204-B451-DA6F2BB8F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51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DB40-E642-4124-96CD-88D5EA17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B0FAD-35D4-4236-B6FE-A90D6C87F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87F2-0957-4270-87EF-8E78123D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E052C-D5CB-4964-BA2C-52B1F66A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AD32F-993D-4E06-A7E8-C80621BC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90D62-11D9-4568-AA20-E5474D87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763A0-A4F9-4B45-AD8E-D43C9435D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92BAA3-B7F2-49D3-9E86-5D9BB1B9E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F6F5F-C275-4063-A413-42A7AD555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FE1D4-E91F-4E6B-83FE-70A58873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7A9E0-7E7E-4876-AB60-61906A13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3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D98A-89F7-46B2-9D4E-0E97DF85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544C3-C686-40D8-A7FB-33C418A56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0DFAA5-7A06-4459-834B-4DEBDA328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CBACE-998C-4B3B-BA4D-A6C997AC2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5ECA59-0D47-4F17-922B-59A4E3FA7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6DBCCD-0B62-4E5F-B153-B050D2AD7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7D4203-789A-4473-BADD-24E4D9651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FBC2E-AAD6-4BA0-AA30-E69B0897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5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BA36-E3E3-46D3-8E9C-5F776F4F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1A059-EF98-4514-849A-16DAB116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76BCB-B392-4249-A20E-93DEA1C0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1E51B-860B-455C-BA2E-4D305332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3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F27F2C-2D9E-41D9-8E36-4EE971059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AC99-09D2-4D43-89B0-FD667E98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22B1F-40C2-414F-8AE8-D6DF0D8D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3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247A-0ACB-4896-8FB0-AD7D09F1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36C5-F1C4-44E0-A67F-5F78C63D6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A18D4-5A26-4A7A-B56C-AC03A1474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4400B-2D2D-4AD4-B129-1E739AE8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D025DE-FDA4-4B5D-BF8F-EF2FCDAF9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85E58-ABF7-4728-8B64-F19C8275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0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8E2F-27AB-499C-ABAA-381714ED8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CDD07F-F12B-4ECE-9A78-D132BE0E7F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87247-EE3E-4FE5-8DBC-89BE7215B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AA09-CF38-40D9-91F8-476B2CEF9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E2DD-1433-411E-8E43-2B55B97D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6ACA-8334-4953-888A-ED6273E8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4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D2CE1D-1C07-4D6C-BC81-D0D5AF4A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EFCD7-2A4D-485C-8689-290911FA3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E88FE-1994-428C-B1EC-69E7DD35D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DD561-2190-481F-93C7-153BE76B765F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319E8-9440-4BA8-8E14-7AC49CEEF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8846-15AF-42E4-85EF-73052FA93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21A2-B28C-489F-BB00-AA1242329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79AB03-5D34-4663-8C29-0EDE75354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229" y="210597"/>
            <a:ext cx="8699302" cy="6451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64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2020-08-28T01:07:32Z</dcterms:created>
  <dcterms:modified xsi:type="dcterms:W3CDTF">2020-08-28T01:08:36Z</dcterms:modified>
</cp:coreProperties>
</file>