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84473-8B2D-45B0-9E5A-AB8EC0594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E8675-E011-4A4E-9E9E-EF23E5B17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721A6-97F5-4766-B3D6-524EB1A0C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328B-DF50-4B3A-9AFF-DAAB6C29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1B352-DDC2-4C47-AD08-21458CF41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9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B3F8-6717-45E0-8D8D-AE86D1409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54777-A2BD-4388-B0AC-537C7C435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E349E-787C-4A05-904B-2B97CC148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86034-8DCC-42AE-8398-25B92A2C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A629D-5F79-4239-BFE8-F4DB3DF08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1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B3E7B-4E6B-4F69-88B2-7AA3B1587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33264-5561-48E9-947B-F197BF033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3C855-B235-4EF0-8BF1-018FDFCCC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3779-9F4B-40A5-90AD-8AC97195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0AC8A-072B-4AC8-A8EE-9B155F8F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2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A454-0087-43AA-8566-B564F1B0B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511D-180E-4561-86F3-01DD1DD8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283D0-2312-4855-AD0E-07B31FBE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5D4C2-9AAD-4A7A-B8EA-80CEB79C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479B-F273-4055-8BAC-F662BF7A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92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2264-5B7F-44AD-99F8-D6B5622FA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AB700-D831-4556-A193-1F51FE2C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AE6BC-467B-44C1-BEC1-CE76FAA2D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258EE-0C3B-48C9-8306-177881244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63B92-A938-45E7-8AD4-CECF20D1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6C7D-096B-402F-8CC8-257A38A01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E616B-8C2C-40C5-BFD2-5DA6295731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ECAC1-FA35-4EBA-9960-5FC83F9E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44B5C-EE17-4396-8ABD-DD75AACB4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8D42-CD5E-420A-A88E-5A68FA09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A4E4-8002-4131-B620-7DC02C622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9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F0FC-35D0-4B82-BA4F-E0CC6D1F9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9CB4-DEA6-48C1-91E5-8C448993C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351CE-5609-4FAC-86E9-A672E3BCB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BF475A-28BB-4BE4-89BC-83BFEF535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407A7-725E-4B0F-8A43-ECEB6BCF1C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EC443A-300D-4C7C-8864-175081BED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3DFA7-121A-4C70-AB5F-B4C0DE83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22DD3-D26A-4270-966C-610076FDE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31F3-F9F6-4158-84CB-DA43689B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FB5D9F-155F-4C1E-B90E-CDA02A3DF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E31BC5-F83F-449A-9ABE-8175AB884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D4B6E0-62B9-4197-A6B6-846F91FF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78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5FFBD-E00A-422D-A0CA-6EE38A12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C81020-9B9B-45DC-A5B7-9356BF9D7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3AABA-D34F-43A6-9493-78E3C6A2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3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8187D-86C8-4A02-A2A2-978D4916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197C8-ECA5-4304-9806-D8A3CD656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76DEE-7AAE-487D-B8E6-D5CDB03AE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691E9-6B36-4DC1-9467-B3841987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2B01F-E203-4CA8-B07E-B23A1C4E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BCCDF-E568-4603-A72E-F4DD8598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92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EA89-C8AB-4B20-86AD-5460B090C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E9F21-AC74-464F-9193-C7FE5B745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D2D67-1C60-42BE-B278-DD8292736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259CD4-8C95-4B5B-8890-6214D18E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C9576-54A6-4B3B-863F-20E0869A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D2ED0-B82D-4C7C-AA26-F75CBD04A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0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9E59-401B-4FEB-9F1B-9CD2DCFA5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78DAF-5E62-4E38-8055-90B42052B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9C50A-DB3D-4BC7-B118-C2A557947C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0E829-E70A-4B97-A6FE-1BD9847F8AD3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D6F7F-5F33-40E4-99A0-28AFD2005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1CF77-18C7-4287-A01E-5F19CB2BCB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8FC5F-7114-45FD-B829-1138F8FAD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80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BF69CC-2DC9-4FD7-BFA6-B70B28EE2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" y="1219200"/>
            <a:ext cx="11447277" cy="4194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141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1</cp:revision>
  <dcterms:created xsi:type="dcterms:W3CDTF">2020-08-28T01:26:38Z</dcterms:created>
  <dcterms:modified xsi:type="dcterms:W3CDTF">2020-08-28T01:27:26Z</dcterms:modified>
</cp:coreProperties>
</file>