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58CA-B197-4ECE-8A33-46CE116CF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1BC9A-3A9A-4117-BD10-9EF694253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9F69B-A3FA-4159-9946-C3EF0594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BE5E-628F-4016-A823-E237C305295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12993-4655-4D95-B1D9-F1D8C865F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8D450-6BFB-4A0C-9646-9DA661938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C2948-4A5A-4503-92AD-2B351E36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8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DCE6-5428-43C5-96E1-94238A46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C100E-07FA-4366-BD6F-F70DFD836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D2982-EB44-4FE1-B7AE-45FB6E4B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BE5E-628F-4016-A823-E237C305295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64C2F-4340-4318-A14C-08E67EE6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5D72-BADE-4AE2-B692-6B7EB095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C2948-4A5A-4503-92AD-2B351E36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2D6E4-1785-4CC9-8A08-F75A6BD62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48D638-0B6E-4B65-93AB-4902C629C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CECEA-36EC-438D-B792-8D6E4495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BE5E-628F-4016-A823-E237C305295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475C-04F5-4450-948E-5BE3199A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D66BC-5DED-450A-8BA8-E7426339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C2948-4A5A-4503-92AD-2B351E36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0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6D893-7047-4DCA-88E2-043E713D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35238-907D-42DC-8DA7-C1C21654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CE5E5-92B7-4121-B56F-5696C34C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BE5E-628F-4016-A823-E237C305295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FCD12-7F86-4B22-A7DD-5C21093B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9FB0C-AB08-4793-98F7-52A86C02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C2948-4A5A-4503-92AD-2B351E36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6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1BA1-65EC-4261-97B8-07A97867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78568-744A-4DE2-B2FA-C377A2C3B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4C795-6C84-43DC-8218-A70FA5A1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BE5E-628F-4016-A823-E237C305295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BDAC8-93CC-4DB5-8D92-6A97E104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58492-BD1A-42F9-8F4B-14A1D215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C2948-4A5A-4503-92AD-2B351E36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5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2481-D3D6-40B8-859B-255817525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FDBC3-A96C-40D1-8594-E7722DB91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BF4F1-AB9D-4533-91C0-A1260F365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7BA56-83B4-4DB5-8561-DA76F4DA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BE5E-628F-4016-A823-E237C305295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9688F-AAF5-44F4-A947-BDDC30B1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DA7E0-1EB8-4FC0-9C72-5B160664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C2948-4A5A-4503-92AD-2B351E36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4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CA9C-155D-4A76-8D2C-6970BF1E2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434C1-2F4A-4B75-875F-FA9E80795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7FBFC-7516-4B3F-9180-857704135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BDA88A-908B-4BDA-9CC4-107CF78B5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32B69-2B56-4B3E-9214-84F75F5766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D6A2C-153E-4091-9A0B-79D150A3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BE5E-628F-4016-A823-E237C305295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8788A-5FD8-40D3-BB28-34FB79E36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C2470-9F53-450B-953D-4BAFA870E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C2948-4A5A-4503-92AD-2B351E36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7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19C5-1B24-42BB-92DE-822B8043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64D7D-4D46-4C95-A417-A197F1BB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BE5E-628F-4016-A823-E237C305295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882B9-81E4-4DF2-B732-4BAFC213B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1354D-059E-40D7-B949-4D71F1A6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C2948-4A5A-4503-92AD-2B351E36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2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90065-343C-4C6A-BD02-A073F7199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BE5E-628F-4016-A823-E237C305295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73D9E-3A8B-477D-8920-24C9D216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A0C76-BFA4-4031-8A05-05DA38AE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C2948-4A5A-4503-92AD-2B351E36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5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383C-3154-4C55-919D-35AE2523B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59738-0D10-49BE-B5C3-4CE6BA3D2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C2646-D463-4DD0-A7C8-258D4D205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FBB3D-78E4-4604-87F0-682A63D7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BE5E-628F-4016-A823-E237C305295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E57C8-0A88-4CDB-8E34-550B3177A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5729A-9550-4E66-A634-288CC04D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C2948-4A5A-4503-92AD-2B351E36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1C9E-6F6B-4A54-8997-0E792C79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F935F8-1F34-4839-94C4-C74A71EBC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8BB14-9CD4-4DC2-B577-446C8DB81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C7040-A4B9-48F5-AA0D-F8253E65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BE5E-628F-4016-A823-E237C305295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581CB-86C3-4242-B948-8E3E44D6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BE244-D604-4D0B-8863-C29389BB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C2948-4A5A-4503-92AD-2B351E36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3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1042F-9E80-4182-B33E-1079E307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E6B44-BC8A-402F-9BEF-C7CDD994D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55DF-B9D2-45AF-922C-9A76056A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BE5E-628F-4016-A823-E237C305295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4B1B-0CF7-45D7-8277-852DA67DF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E1AE8-D43B-4E5E-AB67-DDAEDDC24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C2948-4A5A-4503-92AD-2B351E366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A076AB8-B7AA-4B65-975E-16E4C40670F0}"/>
              </a:ext>
            </a:extLst>
          </p:cNvPr>
          <p:cNvGrpSpPr>
            <a:grpSpLocks noChangeAspect="1"/>
          </p:cNvGrpSpPr>
          <p:nvPr/>
        </p:nvGrpSpPr>
        <p:grpSpPr>
          <a:xfrm>
            <a:off x="648805" y="639003"/>
            <a:ext cx="5069824" cy="5907250"/>
            <a:chOff x="12700" y="466725"/>
            <a:chExt cx="2844800" cy="3314700"/>
          </a:xfrm>
        </p:grpSpPr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3E14CEB4-C8B9-4E4F-8AEB-0BDD06AA8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0" y="466725"/>
              <a:ext cx="2819400" cy="4286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Standard</a:t>
              </a:r>
              <a:endParaRPr kumimoji="0" lang="de-DE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AutoShape 1">
              <a:extLst>
                <a:ext uri="{FF2B5EF4-FFF2-40B4-BE49-F238E27FC236}">
                  <a16:creationId xmlns:a16="http://schemas.microsoft.com/office/drawing/2014/main" id="{F17BF85C-E442-4824-8D3E-197D2E0B1A0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371600" y="1019175"/>
              <a:ext cx="457200" cy="819150"/>
            </a:xfrm>
            <a:prstGeom prst="downArrow">
              <a:avLst>
                <a:gd name="adj1" fmla="val 50000"/>
                <a:gd name="adj2" fmla="val 4479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0817FFCB-D72E-4FDF-A0C6-9D25393C8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300" y="1962150"/>
              <a:ext cx="2743200" cy="4476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IHE PAM</a:t>
              </a:r>
              <a:endParaRPr kumimoji="0" lang="de-DE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5A10ABF5-1D76-44FE-894B-C31739FA9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75" y="3324225"/>
              <a:ext cx="2743200" cy="457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German Profiles</a:t>
              </a:r>
              <a:endParaRPr kumimoji="0" lang="de-DE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AutoShape 2">
              <a:extLst>
                <a:ext uri="{FF2B5EF4-FFF2-40B4-BE49-F238E27FC236}">
                  <a16:creationId xmlns:a16="http://schemas.microsoft.com/office/drawing/2014/main" id="{0CEA030A-EF15-4A8A-9416-906AD67F546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362075" y="2495550"/>
              <a:ext cx="457200" cy="704850"/>
            </a:xfrm>
            <a:prstGeom prst="downArrow">
              <a:avLst>
                <a:gd name="adj1" fmla="val 50000"/>
                <a:gd name="adj2" fmla="val 38542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Rectangle 6">
            <a:extLst>
              <a:ext uri="{FF2B5EF4-FFF2-40B4-BE49-F238E27FC236}">
                <a16:creationId xmlns:a16="http://schemas.microsoft.com/office/drawing/2014/main" id="{8BDBB66A-1211-43D2-A503-E4BA19928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5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2020-08-28T01:09:28Z</dcterms:created>
  <dcterms:modified xsi:type="dcterms:W3CDTF">2020-08-28T01:10:54Z</dcterms:modified>
</cp:coreProperties>
</file>