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2" autoAdjust="0"/>
    <p:restoredTop sz="94660"/>
  </p:normalViewPr>
  <p:slideViewPr>
    <p:cSldViewPr snapToGrid="0">
      <p:cViewPr>
        <p:scale>
          <a:sx n="60" d="100"/>
          <a:sy n="60" d="100"/>
        </p:scale>
        <p:origin x="330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30899-D2E4-427E-B712-27F33521D8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B32C3B-DD9F-4A41-ACFC-4336CD8F91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4600EA-E7FC-49D2-907B-0FE892ECF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FC896-B534-4083-AF0A-380DA8CA0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EA932-8961-4333-ACE8-EF67093E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596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AF2D0-E9FB-4CD4-814B-EC823F000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A3F6EC-35D4-489F-B896-A24D81ED99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7E078-DD7A-4EB4-87BF-965D6DFF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B954A3-783F-4EDB-A1D0-A67D5C177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F4BB2F-8126-49D3-AEEA-06CC5F2F2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4A2BE-C84B-453E-85E6-953D87A4C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1B3D6F-CB32-476A-BB4A-08D8778316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EC690A-0FC3-46D6-A41B-C65C48846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0A120-FE35-4C59-90B5-47A9B49F70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7FA78-9C4B-4066-89DF-9B066F204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4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57C7E-BB97-4422-A4FD-25D305AE0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13FA5-06CE-48BC-A4CE-A203F7EE4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65D47B-51AD-4A96-8A4D-5A8124D0E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AE033-4AFE-4DE3-A9C0-DF45FB62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FC3EDE-6D5C-4BD7-9BBC-6ACF64AB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130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FA31F-6A80-4772-8D6A-8441F504F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0691BD-7328-47B1-A78D-B6CB2DBF7C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A16533-848B-4309-9060-64D4D31D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EBB04D-D46E-4D77-8F1C-2336C24D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92CD7-ABDB-4CC3-AF94-829C4E4DE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387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689CE-AB5C-4496-9DAC-16C247679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BED25-BBB0-41FD-90DA-4832C3A31E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CE540E-651B-4F2D-B277-33B7CFD20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983C5-50C0-4A27-90AE-0850BFF96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5D05EA-0CC5-4596-8C60-5B53019BE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797420-3393-4D96-91F7-C04178EA3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7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BAE5-2DCA-4E70-9EE5-9076B092F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6C03A9-ED57-4F72-8CAA-7C45B0D0B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89901-B21B-4A4B-854C-C2CFE11FF0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1C89AB-AA06-40BE-8BB3-E4A4053B2D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A63C83-0621-4DCB-B992-A4A7C288B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E670F-C8A1-46EA-B9AA-8D7CF6F88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AA3778-344C-4F5C-A24E-418960BF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EC39E8-8F15-40FA-841E-202A39A5C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79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8723D-B9E8-411D-AC71-8A4D422E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B713F-4D83-45DD-802A-2DEC3119D5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E15391-0958-49B7-803B-93D33BFA2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9C6A0A-B4DB-4EF2-B920-831343FEA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0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D3244D-9B0A-43A8-B53A-5C13B1240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35D8EA-B1C6-4481-AD07-80887F0B8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2E768-BB0F-4A9D-ADB9-A8F86B0AA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71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161B-BD59-4F8C-BD49-095E2C9B02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2106C-E370-4C94-ADA2-E2DEB6FB8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74CC4-7E58-47B2-9D74-1D9334B8B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3B6C4-73DC-4053-A419-4E9C79076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2F834F-E89C-4A1D-BC3B-776CCA94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6AF90-34E0-41C7-99C2-077A7A753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110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5CC41-0E46-4652-A8BA-CEDAD469C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3F00A-723A-4960-90E4-BED7AD2669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AB507-C420-4C9A-A735-6F6C810F9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35C7A-415D-4A42-84A4-D36323FF0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6DAB5-952D-4EFE-A917-D631BD14C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4F3C7-B339-47C5-9C1B-9554995E7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8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4DB27F-76BF-4EFD-A454-ACFA0B37E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D3412-6B20-4D77-83BE-D57F3C7A8F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0E5F2-B8B0-4560-87E9-F96EB9D491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D2B73C-8198-455D-8FFA-41314010BB66}" type="datetimeFigureOut">
              <a:rPr lang="en-US" smtClean="0"/>
              <a:t>8/27/2020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400B91-E6B9-4AB4-A8BC-7C92E15632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890D7-467D-4692-AFF8-93C2B8E5F6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B6939-1B02-43F3-B705-7BA901DE49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596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35">
            <a:extLst>
              <a:ext uri="{FF2B5EF4-FFF2-40B4-BE49-F238E27FC236}">
                <a16:creationId xmlns:a16="http://schemas.microsoft.com/office/drawing/2014/main" id="{8753E668-77B9-46F3-ABF6-9280DA3F3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70" y="4244073"/>
            <a:ext cx="2070692" cy="1536879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46">
            <a:extLst>
              <a:ext uri="{FF2B5EF4-FFF2-40B4-BE49-F238E27FC236}">
                <a16:creationId xmlns:a16="http://schemas.microsoft.com/office/drawing/2014/main" id="{F2D1C9B8-5819-4C84-A736-5322A05BD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903" y="4244073"/>
            <a:ext cx="4642131" cy="1517983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Rechteck 32">
            <a:extLst>
              <a:ext uri="{FF2B5EF4-FFF2-40B4-BE49-F238E27FC236}">
                <a16:creationId xmlns:a16="http://schemas.microsoft.com/office/drawing/2014/main" id="{B7FDAA4A-05B5-447E-86A9-6BCFA7C485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70" y="1061662"/>
            <a:ext cx="6641964" cy="3246972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Rechteck 36">
            <a:extLst>
              <a:ext uri="{FF2B5EF4-FFF2-40B4-BE49-F238E27FC236}">
                <a16:creationId xmlns:a16="http://schemas.microsoft.com/office/drawing/2014/main" id="{C5A1CECE-6788-4B5D-8472-57C47E968E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70" y="5782527"/>
            <a:ext cx="6641964" cy="1020387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Rechteck 14">
            <a:extLst>
              <a:ext uri="{FF2B5EF4-FFF2-40B4-BE49-F238E27FC236}">
                <a16:creationId xmlns:a16="http://schemas.microsoft.com/office/drawing/2014/main" id="{E1F7859B-B7B0-451B-B0E8-737CB1B4D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70" y="41275"/>
            <a:ext cx="6641964" cy="1174705"/>
          </a:xfrm>
          <a:prstGeom prst="rect">
            <a:avLst/>
          </a:prstGeom>
          <a:solidFill>
            <a:srgbClr val="D9D9D9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hteck 15">
            <a:extLst>
              <a:ext uri="{FF2B5EF4-FFF2-40B4-BE49-F238E27FC236}">
                <a16:creationId xmlns:a16="http://schemas.microsoft.com/office/drawing/2014/main" id="{B2EC1A8B-D35A-4D8D-808D-2C298CA0F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9836" y="41275"/>
            <a:ext cx="2393500" cy="308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Profile of Vendor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hteck 16">
            <a:extLst>
              <a:ext uri="{FF2B5EF4-FFF2-40B4-BE49-F238E27FC236}">
                <a16:creationId xmlns:a16="http://schemas.microsoft.com/office/drawing/2014/main" id="{BED998A7-4B53-46D4-9D33-79117DA785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25" y="227086"/>
            <a:ext cx="5642047" cy="620421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Implementable Profile</a:t>
            </a:r>
            <a:endParaRPr kumimoji="0" lang="de-DE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(Message, deviating Segment-Constraints, no Optionality)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hteck 18">
            <a:extLst>
              <a:ext uri="{FF2B5EF4-FFF2-40B4-BE49-F238E27FC236}">
                <a16:creationId xmlns:a16="http://schemas.microsoft.com/office/drawing/2014/main" id="{606285E2-D4CD-44EC-B190-B3D7B4D64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25" y="1154568"/>
            <a:ext cx="1862836" cy="319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Message Profile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hteck 19">
            <a:extLst>
              <a:ext uri="{FF2B5EF4-FFF2-40B4-BE49-F238E27FC236}">
                <a16:creationId xmlns:a16="http://schemas.microsoft.com/office/drawing/2014/main" id="{DDF99831-BBA5-4386-BBB2-0834A6C8A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0" y="3174871"/>
            <a:ext cx="4999582" cy="34012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Segments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hteck 20">
            <a:extLst>
              <a:ext uri="{FF2B5EF4-FFF2-40B4-BE49-F238E27FC236}">
                <a16:creationId xmlns:a16="http://schemas.microsoft.com/office/drawing/2014/main" id="{EA418F1D-FE00-406E-A76A-303960D70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0" y="2346594"/>
            <a:ext cx="2355708" cy="3747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18000" tIns="45720" rIns="1800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Admission Profile Standard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hteck 24">
            <a:extLst>
              <a:ext uri="{FF2B5EF4-FFF2-40B4-BE49-F238E27FC236}">
                <a16:creationId xmlns:a16="http://schemas.microsoft.com/office/drawing/2014/main" id="{9B8613C2-693E-4C99-8EFE-B039FDC03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84" y="2346594"/>
            <a:ext cx="2500578" cy="374772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Transfer Profile Standard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Rechteck 26">
            <a:extLst>
              <a:ext uri="{FF2B5EF4-FFF2-40B4-BE49-F238E27FC236}">
                <a16:creationId xmlns:a16="http://schemas.microsoft.com/office/drawing/2014/main" id="{7176AC05-CAD5-42DB-96B8-1D6738A5D4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085" y="6343110"/>
            <a:ext cx="5571187" cy="35587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HL7 v2.5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hteck 27">
            <a:extLst>
              <a:ext uri="{FF2B5EF4-FFF2-40B4-BE49-F238E27FC236}">
                <a16:creationId xmlns:a16="http://schemas.microsoft.com/office/drawing/2014/main" id="{2F02728A-CDD0-423C-8A62-50FED231B4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3224" y="4292888"/>
            <a:ext cx="2469085" cy="34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Implementation Guidelines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hteck 28">
            <a:extLst>
              <a:ext uri="{FF2B5EF4-FFF2-40B4-BE49-F238E27FC236}">
                <a16:creationId xmlns:a16="http://schemas.microsoft.com/office/drawing/2014/main" id="{86A060C0-5F91-496C-BD5A-7C42DF78A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918" y="5258162"/>
            <a:ext cx="3571355" cy="410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HL7 v2.5 German Edition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9" name="Rechteck 29">
            <a:extLst>
              <a:ext uri="{FF2B5EF4-FFF2-40B4-BE49-F238E27FC236}">
                <a16:creationId xmlns:a16="http://schemas.microsoft.com/office/drawing/2014/main" id="{614DE6E0-8723-463A-8FDD-B9036D48B4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0918" y="4573179"/>
            <a:ext cx="3571355" cy="415713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Communication Framework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Rechteck 31">
            <a:extLst>
              <a:ext uri="{FF2B5EF4-FFF2-40B4-BE49-F238E27FC236}">
                <a16:creationId xmlns:a16="http://schemas.microsoft.com/office/drawing/2014/main" id="{99C16FB4-C409-4FB3-B624-FB790E7C6F5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333303" y="342825"/>
            <a:ext cx="1174705" cy="5716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informative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Rechteck 33">
            <a:extLst>
              <a:ext uri="{FF2B5EF4-FFF2-40B4-BE49-F238E27FC236}">
                <a16:creationId xmlns:a16="http://schemas.microsoft.com/office/drawing/2014/main" id="{EB8FB985-052A-4275-BE82-5000AF193D0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297169" y="2399346"/>
            <a:ext cx="3246972" cy="57160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normative (HL7-D)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hteck 34">
            <a:extLst>
              <a:ext uri="{FF2B5EF4-FFF2-40B4-BE49-F238E27FC236}">
                <a16:creationId xmlns:a16="http://schemas.microsoft.com/office/drawing/2014/main" id="{31F1C41B-31FB-4FA3-8C2C-08E231D76A7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194733" y="4750329"/>
            <a:ext cx="1454996" cy="5716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Informative (HL7-D)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Rechteck 37">
            <a:extLst>
              <a:ext uri="{FF2B5EF4-FFF2-40B4-BE49-F238E27FC236}">
                <a16:creationId xmlns:a16="http://schemas.microsoft.com/office/drawing/2014/main" id="{289A6C03-AAC6-474C-B3E3-9A99813E54A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6402590" y="5997469"/>
            <a:ext cx="1039283" cy="571606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Normative (HL7  USA)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hteck 38">
            <a:extLst>
              <a:ext uri="{FF2B5EF4-FFF2-40B4-BE49-F238E27FC236}">
                <a16:creationId xmlns:a16="http://schemas.microsoft.com/office/drawing/2014/main" id="{3349ADBC-1D82-4FAC-93B9-11223C77CB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0" y="3741753"/>
            <a:ext cx="4999582" cy="3354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Data Types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hteck 39">
            <a:extLst>
              <a:ext uri="{FF2B5EF4-FFF2-40B4-BE49-F238E27FC236}">
                <a16:creationId xmlns:a16="http://schemas.microsoft.com/office/drawing/2014/main" id="{927FAB0E-AD6F-4666-B0E5-CE430ED8E0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25" y="2948118"/>
            <a:ext cx="5642047" cy="1247140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hteck 41">
            <a:extLst>
              <a:ext uri="{FF2B5EF4-FFF2-40B4-BE49-F238E27FC236}">
                <a16:creationId xmlns:a16="http://schemas.microsoft.com/office/drawing/2014/main" id="{93BC2CAD-9317-4A18-8FE0-2C2690D5A5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225" y="1134097"/>
            <a:ext cx="5642047" cy="1700645"/>
          </a:xfrm>
          <a:prstGeom prst="rect">
            <a:avLst/>
          </a:prstGeom>
          <a:noFill/>
          <a:ln w="12700">
            <a:solidFill>
              <a:srgbClr val="000000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hteck 42">
            <a:extLst>
              <a:ext uri="{FF2B5EF4-FFF2-40B4-BE49-F238E27FC236}">
                <a16:creationId xmlns:a16="http://schemas.microsoft.com/office/drawing/2014/main" id="{E94A0767-A8A7-4314-B69E-B442DC4C9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903" y="2009614"/>
            <a:ext cx="382646" cy="38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Black" panose="020B0A04020102020204" pitchFamily="34" charset="0"/>
              </a:rPr>
              <a:t>…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Pfeil nach rechts 43">
            <a:extLst>
              <a:ext uri="{FF2B5EF4-FFF2-40B4-BE49-F238E27FC236}">
                <a16:creationId xmlns:a16="http://schemas.microsoft.com/office/drawing/2014/main" id="{B64F9F39-4A47-4EFA-B6EE-77544BC0570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80016" y="3424457"/>
            <a:ext cx="357451" cy="5007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Pfeil nach rechts 44">
            <a:extLst>
              <a:ext uri="{FF2B5EF4-FFF2-40B4-BE49-F238E27FC236}">
                <a16:creationId xmlns:a16="http://schemas.microsoft.com/office/drawing/2014/main" id="{E311785D-D59A-4B59-8D84-3900CE1BE481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480703" y="5757332"/>
            <a:ext cx="680258" cy="500745"/>
          </a:xfrm>
          <a:prstGeom prst="rightArrow">
            <a:avLst>
              <a:gd name="adj1" fmla="val 50000"/>
              <a:gd name="adj2" fmla="val 59503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Pfeil nach rechts 47">
            <a:extLst>
              <a:ext uri="{FF2B5EF4-FFF2-40B4-BE49-F238E27FC236}">
                <a16:creationId xmlns:a16="http://schemas.microsoft.com/office/drawing/2014/main" id="{A9C916E2-B6A4-423F-8249-6AA5040E8F8F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851705" y="2630822"/>
            <a:ext cx="499170" cy="5007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Pfeil nach rechts 48">
            <a:extLst>
              <a:ext uri="{FF2B5EF4-FFF2-40B4-BE49-F238E27FC236}">
                <a16:creationId xmlns:a16="http://schemas.microsoft.com/office/drawing/2014/main" id="{DB72AC24-8083-496A-85D8-0C31D5A98B3D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494171" y="2630822"/>
            <a:ext cx="499170" cy="5007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Pfeil nach links 50">
            <a:extLst>
              <a:ext uri="{FF2B5EF4-FFF2-40B4-BE49-F238E27FC236}">
                <a16:creationId xmlns:a16="http://schemas.microsoft.com/office/drawing/2014/main" id="{0E8F6189-252C-4D04-9FC3-2EFF45DB4AE9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569588" y="2564686"/>
            <a:ext cx="4571271" cy="1133763"/>
          </a:xfrm>
          <a:prstGeom prst="leftArrow">
            <a:avLst>
              <a:gd name="adj1" fmla="val 50000"/>
              <a:gd name="adj2" fmla="val 53162"/>
            </a:avLst>
          </a:prstGeom>
          <a:solidFill>
            <a:srgbClr val="FFFF99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Add-ing const-raints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Gebogener Pfeil 55">
            <a:extLst>
              <a:ext uri="{FF2B5EF4-FFF2-40B4-BE49-F238E27FC236}">
                <a16:creationId xmlns:a16="http://schemas.microsoft.com/office/drawing/2014/main" id="{82642E54-4167-4B19-AAB9-3685EE6BAD42}"/>
              </a:ext>
            </a:extLst>
          </p:cNvPr>
          <p:cNvSpPr>
            <a:spLocks/>
          </p:cNvSpPr>
          <p:nvPr/>
        </p:nvSpPr>
        <p:spPr bwMode="auto">
          <a:xfrm>
            <a:off x="5565651" y="3346511"/>
            <a:ext cx="856621" cy="571605"/>
          </a:xfrm>
          <a:custGeom>
            <a:avLst/>
            <a:gdLst>
              <a:gd name="T0" fmla="*/ 136373 w 863600"/>
              <a:gd name="T1" fmla="*/ 279213 h 576262"/>
              <a:gd name="T2" fmla="*/ 448578 w 863600"/>
              <a:gd name="T3" fmla="*/ 560564 h 576262"/>
              <a:gd name="T4" fmla="*/ 367219 w 863600"/>
              <a:gd name="T5" fmla="*/ 436727 h 576262"/>
              <a:gd name="T6" fmla="*/ 556888 w 863600"/>
              <a:gd name="T7" fmla="*/ 311352 h 576262"/>
              <a:gd name="T8" fmla="*/ 5898240 60000 65536"/>
              <a:gd name="T9" fmla="*/ 5898240 60000 65536"/>
              <a:gd name="T10" fmla="*/ 11796480 60000 65536"/>
              <a:gd name="T11" fmla="*/ 17694720 60000 65536"/>
              <a:gd name="T12" fmla="*/ 171608 w 863600"/>
              <a:gd name="T13" fmla="*/ 129528 h 576262"/>
              <a:gd name="T14" fmla="*/ 691992 w 863600"/>
              <a:gd name="T15" fmla="*/ 446734 h 57626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63600" h="576262">
                <a:moveTo>
                  <a:pt x="64283" y="277037"/>
                </a:moveTo>
                <a:lnTo>
                  <a:pt x="64283" y="277037"/>
                </a:lnTo>
                <a:cubicBezTo>
                  <a:pt x="73985" y="157619"/>
                  <a:pt x="235651" y="63833"/>
                  <a:pt x="431800" y="63833"/>
                </a:cubicBezTo>
                <a:cubicBezTo>
                  <a:pt x="635022" y="63833"/>
                  <a:pt x="799767" y="164254"/>
                  <a:pt x="799767" y="288131"/>
                </a:cubicBezTo>
                <a:cubicBezTo>
                  <a:pt x="799767" y="402986"/>
                  <a:pt x="657428" y="499284"/>
                  <a:pt x="470024" y="511215"/>
                </a:cubicBezTo>
                <a:lnTo>
                  <a:pt x="448578" y="560564"/>
                </a:lnTo>
                <a:lnTo>
                  <a:pt x="367219" y="436727"/>
                </a:lnTo>
                <a:lnTo>
                  <a:pt x="556888" y="311352"/>
                </a:lnTo>
                <a:lnTo>
                  <a:pt x="536126" y="359122"/>
                </a:lnTo>
                <a:cubicBezTo>
                  <a:pt x="609664" y="345245"/>
                  <a:pt x="655701" y="317913"/>
                  <a:pt x="655701" y="288131"/>
                </a:cubicBezTo>
                <a:cubicBezTo>
                  <a:pt x="655701" y="243819"/>
                  <a:pt x="555456" y="207898"/>
                  <a:pt x="431799" y="207898"/>
                </a:cubicBezTo>
                <a:cubicBezTo>
                  <a:pt x="315426" y="207898"/>
                  <a:pt x="218454" y="239843"/>
                  <a:pt x="208687" y="281396"/>
                </a:cubicBezTo>
                <a:close/>
              </a:path>
            </a:pathLst>
          </a:custGeom>
          <a:solidFill>
            <a:srgbClr val="FFFFFF"/>
          </a:solidFill>
          <a:ln w="25400">
            <a:solidFill>
              <a:srgbClr val="385D8A"/>
            </a:solidFill>
            <a:round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Pfeil nach rechts 56">
            <a:extLst>
              <a:ext uri="{FF2B5EF4-FFF2-40B4-BE49-F238E27FC236}">
                <a16:creationId xmlns:a16="http://schemas.microsoft.com/office/drawing/2014/main" id="{EB319EFD-78A7-4BB8-923D-23C3FEDB3F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637383" y="4898349"/>
            <a:ext cx="357451" cy="5007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hteck 58">
            <a:extLst>
              <a:ext uri="{FF2B5EF4-FFF2-40B4-BE49-F238E27FC236}">
                <a16:creationId xmlns:a16="http://schemas.microsoft.com/office/drawing/2014/main" id="{75FFDEE1-CE2A-49DD-8408-4EC9CE9806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287" y="41275"/>
            <a:ext cx="6575828" cy="1133763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Rechteck 59">
            <a:extLst>
              <a:ext uri="{FF2B5EF4-FFF2-40B4-BE49-F238E27FC236}">
                <a16:creationId xmlns:a16="http://schemas.microsoft.com/office/drawing/2014/main" id="{688F9C47-B522-4C8C-A8FF-CEA7EDB8F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011" y="4286589"/>
            <a:ext cx="1922673" cy="2514751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Pfeil nach rechts 61">
            <a:extLst>
              <a:ext uri="{FF2B5EF4-FFF2-40B4-BE49-F238E27FC236}">
                <a16:creationId xmlns:a16="http://schemas.microsoft.com/office/drawing/2014/main" id="{F1D48016-94D2-4397-B025-FDA290CD4E38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3208368" y="776647"/>
            <a:ext cx="357451" cy="4991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Rechteck 62">
            <a:extLst>
              <a:ext uri="{FF2B5EF4-FFF2-40B4-BE49-F238E27FC236}">
                <a16:creationId xmlns:a16="http://schemas.microsoft.com/office/drawing/2014/main" id="{5FCD58EB-0F8D-419B-BB04-0239B9EA8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2440" y="2702470"/>
            <a:ext cx="1962041" cy="3574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Common Elements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9" name="Rechteck 63">
            <a:extLst>
              <a:ext uri="{FF2B5EF4-FFF2-40B4-BE49-F238E27FC236}">
                <a16:creationId xmlns:a16="http://schemas.microsoft.com/office/drawing/2014/main" id="{4F3F4B5A-DBF5-4049-83F6-4BEE7FCD3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4381" y="1419113"/>
            <a:ext cx="2357283" cy="57160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Aufnahme-Profil DRG (Subprofil)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0" name="Rechteck 21">
            <a:extLst>
              <a:ext uri="{FF2B5EF4-FFF2-40B4-BE49-F238E27FC236}">
                <a16:creationId xmlns:a16="http://schemas.microsoft.com/office/drawing/2014/main" id="{9FE5A318-121C-40AA-8315-1F20C5F5B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0" y="1489973"/>
            <a:ext cx="2355708" cy="5716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Admission Profile for DRG (Subprofile)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Pfeil nach rechts 45">
            <a:extLst>
              <a:ext uri="{FF2B5EF4-FFF2-40B4-BE49-F238E27FC236}">
                <a16:creationId xmlns:a16="http://schemas.microsoft.com/office/drawing/2014/main" id="{B0F7F47B-F3AA-4F04-B917-4CB9E679C54E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2065157" y="1990718"/>
            <a:ext cx="357450" cy="4991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Rechteck 64">
            <a:extLst>
              <a:ext uri="{FF2B5EF4-FFF2-40B4-BE49-F238E27FC236}">
                <a16:creationId xmlns:a16="http://schemas.microsoft.com/office/drawing/2014/main" id="{258F28CB-ABED-4547-A97C-5CE706F0B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818" y="1419113"/>
            <a:ext cx="2499004" cy="57160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Verlegungs-Profil DRG (Subprofil)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hteck 25">
            <a:extLst>
              <a:ext uri="{FF2B5EF4-FFF2-40B4-BE49-F238E27FC236}">
                <a16:creationId xmlns:a16="http://schemas.microsoft.com/office/drawing/2014/main" id="{EADC5195-6235-4E55-A203-CF3D30BE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3384" y="1489973"/>
            <a:ext cx="2500578" cy="571606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Transfer Profile for DRG (Subprofile)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Pfeil nach rechts 46">
            <a:extLst>
              <a:ext uri="{FF2B5EF4-FFF2-40B4-BE49-F238E27FC236}">
                <a16:creationId xmlns:a16="http://schemas.microsoft.com/office/drawing/2014/main" id="{BFD53916-4B16-4B3F-9CF1-F5A33D9D60C0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4565735" y="1990718"/>
            <a:ext cx="357450" cy="499171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7">
            <a:extLst>
              <a:ext uri="{FF2B5EF4-FFF2-40B4-BE49-F238E27FC236}">
                <a16:creationId xmlns:a16="http://schemas.microsoft.com/office/drawing/2014/main" id="{90F2B7C4-F424-41B6-8EAE-38687B70C1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90" y="4314933"/>
            <a:ext cx="1163682" cy="34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IHE ITI PAM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6">
            <a:extLst>
              <a:ext uri="{FF2B5EF4-FFF2-40B4-BE49-F238E27FC236}">
                <a16:creationId xmlns:a16="http://schemas.microsoft.com/office/drawing/2014/main" id="{2234B1E3-CFB5-4A6A-8E40-7759E0F6A4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520" y="4744819"/>
            <a:ext cx="1499087" cy="426735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PAM-Profile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AutoShape 5">
            <a:extLst>
              <a:ext uri="{FF2B5EF4-FFF2-40B4-BE49-F238E27FC236}">
                <a16:creationId xmlns:a16="http://schemas.microsoft.com/office/drawing/2014/main" id="{B1FEBEE0-2804-4824-8087-ED1A37439AC4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166019" y="5521131"/>
            <a:ext cx="1155809" cy="500745"/>
          </a:xfrm>
          <a:prstGeom prst="rightArrow">
            <a:avLst>
              <a:gd name="adj1" fmla="val 39120"/>
              <a:gd name="adj2" fmla="val 55727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">
            <a:extLst>
              <a:ext uri="{FF2B5EF4-FFF2-40B4-BE49-F238E27FC236}">
                <a16:creationId xmlns:a16="http://schemas.microsoft.com/office/drawing/2014/main" id="{F12D2783-DC8B-44B9-BDFA-6E6512B49C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5903" y="5763631"/>
            <a:ext cx="4612212" cy="1039283"/>
          </a:xfrm>
          <a:prstGeom prst="rect">
            <a:avLst/>
          </a:prstGeom>
          <a:solidFill>
            <a:srgbClr val="FFFFFF">
              <a:alpha val="5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hteck 40">
            <a:extLst>
              <a:ext uri="{FF2B5EF4-FFF2-40B4-BE49-F238E27FC236}">
                <a16:creationId xmlns:a16="http://schemas.microsoft.com/office/drawing/2014/main" id="{AFE24F19-3C4A-4312-A3BD-595CDB23B7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5663" y="2948118"/>
            <a:ext cx="604674" cy="346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en-US" sz="1600" b="1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Basis</a:t>
            </a:r>
            <a:endParaRPr kumimoji="0" lang="de-DE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AutoShape 2">
            <a:extLst>
              <a:ext uri="{FF2B5EF4-FFF2-40B4-BE49-F238E27FC236}">
                <a16:creationId xmlns:a16="http://schemas.microsoft.com/office/drawing/2014/main" id="{8BEA9883-0876-4F66-A09C-85FD6725A32A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5390077" y="4008659"/>
            <a:ext cx="357450" cy="5007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AutoShape 1">
            <a:extLst>
              <a:ext uri="{FF2B5EF4-FFF2-40B4-BE49-F238E27FC236}">
                <a16:creationId xmlns:a16="http://schemas.microsoft.com/office/drawing/2014/main" id="{1EE6F0AC-DFB0-45A6-BBA3-7F1ACF68B796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1759671" y="4170063"/>
            <a:ext cx="680258" cy="500745"/>
          </a:xfrm>
          <a:prstGeom prst="rightArrow">
            <a:avLst>
              <a:gd name="adj1" fmla="val 50000"/>
              <a:gd name="adj2" fmla="val 67925"/>
            </a:avLst>
          </a:prstGeom>
          <a:solidFill>
            <a:srgbClr val="FFFFFF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rot="10800000" vert="eaVert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8">
            <a:extLst>
              <a:ext uri="{FF2B5EF4-FFF2-40B4-BE49-F238E27FC236}">
                <a16:creationId xmlns:a16="http://schemas.microsoft.com/office/drawing/2014/main" id="{D28D5502-6DA7-458B-8CB2-4B3A2AC0F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083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86</Words>
  <Application>Microsoft Office PowerPoint</Application>
  <PresentationFormat>Widescreen</PresentationFormat>
  <Paragraphs>26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Moehrke</dc:creator>
  <cp:lastModifiedBy>John Moehrke</cp:lastModifiedBy>
  <cp:revision>2</cp:revision>
  <dcterms:created xsi:type="dcterms:W3CDTF">2020-08-28T01:11:33Z</dcterms:created>
  <dcterms:modified xsi:type="dcterms:W3CDTF">2020-08-28T01:24:38Z</dcterms:modified>
</cp:coreProperties>
</file>