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0A00-A453-4609-9BD6-D1E09DC17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A9994-9401-40F2-AE97-6FE11E52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A3A5-431A-41AD-BC12-8BB4BC2C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9E37-6DF6-4A18-AA62-77F2D974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4785-326C-4D0D-B1CA-811BFF3D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3A91-AA89-4409-A429-497A867E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E73D1-D7FD-4D59-BEEA-3DDDEBBD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8603-A24D-4391-82EB-8973B025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DAD8-5547-4F14-89AF-65907976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A47A-D68E-4578-9632-0E01ABDF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8279F-AF02-44D5-B138-ACCBB30D1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37EF1-85A5-4453-9379-982E94B0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D90E-D787-4E3E-A1EC-F63996A7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3F031-950C-4792-9924-A2A301E6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CE0B-7E3D-4CD8-B246-97B6AD13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D1C3-810E-4797-B05D-052AE19C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64E1-136E-4383-9DD3-78CFA1D3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5FB9-69B7-4D4B-BB36-64B99FDA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1E8F-7869-44B9-AAE0-B81439F1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3A3B-3F3B-4144-9CC5-07E45C6A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DE7E-8202-4D59-B1EB-AAA33C17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784D6-CCF5-4C65-9D7F-58B23E30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42C2-E77E-418E-9CCE-BFF93C29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C363-D64D-471E-A152-B73DAD14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A89F-36BB-4F90-A288-24114B8B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BAA1-79A2-49DC-A716-B2991556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EA19-9EDC-42B7-BAD4-D330947E9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8051D-DB9D-493C-8EC9-60E907DB2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D13DE-91A0-4DC1-B28B-787A181A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18407-8172-4C09-AFCD-63839FEE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91E56-150E-463F-8A6B-D0581F10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F1A0-EE35-4F4F-BA79-46D8DFC7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C65A0-EF4E-4C7D-9DA2-1DAB4093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CD6AE-98A3-420D-A086-FDB50CE7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E3048-FA44-4444-A03E-A9A3B9065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EE30-781F-460E-AF92-8A4FC0F92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2E4EF-44BA-43CA-A692-D6EDD707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48AB-4431-40FF-B550-E7956B1E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23BFB-5883-4867-809D-946A75CE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C2D1-0B3D-4635-9EC3-1BD0CA71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A7ED2-9DEC-4A8F-9E0F-D2AE6A7D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31B7-CA9A-4EA9-95F1-BB6E2925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21A86-1368-4EE7-B571-390EFD10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2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A403D-4035-40B2-96C2-5AE627C1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44F7D-88E9-4891-8CA1-46AE1559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5D7EF-E636-4494-91EC-72F44FC2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8643-DDD8-4C3A-A396-0471C9F6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641E-ACF3-470A-8A26-E4F284BA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6D53D-21D5-4BC3-BD6A-2B9BF93C2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3295-1F3C-4FB3-B3F8-0AA6A38E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0231A-71A3-4279-924A-3FF4EE35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86ABE-C8C9-4C90-8290-FBBEB04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6CE1-22AC-478C-A0B1-552DE1D3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1327C-1812-4303-B878-86A06C2D8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89B0D-6AAA-4DAB-94E3-38F8A6AB5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575DF-2C93-49C4-A4DA-E0E1B8DC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E9AB-E3FE-455D-8213-CBC11654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16A9-FD4F-4289-938E-FA1FB424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49CC9-AF4B-4EED-BED0-99B70473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C8E0-748E-4CA5-890B-181C7F87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BEF2-DE5C-420D-8BA0-99DC39309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B919-1725-4EFB-87F0-EFBCC9EDDE2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1C73-AD37-4109-BB97-23A83825A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92CD-2C50-4D26-A9C1-CE76A9C8C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106E-CC9D-4991-B638-54C00DEA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0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BAFE7-D1AE-45B5-A4CF-C71D78DD152F}"/>
              </a:ext>
            </a:extLst>
          </p:cNvPr>
          <p:cNvGrpSpPr/>
          <p:nvPr/>
        </p:nvGrpSpPr>
        <p:grpSpPr>
          <a:xfrm>
            <a:off x="153988" y="609600"/>
            <a:ext cx="10662058" cy="4955175"/>
            <a:chOff x="153988" y="609600"/>
            <a:chExt cx="3049587" cy="1895475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3D728464-156F-404F-B5E2-E2EF373F7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88" y="609600"/>
              <a:ext cx="914400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Time Server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B6176F5A-7673-4C1F-8312-C81EF40C2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963" y="1225550"/>
              <a:ext cx="0" cy="127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AD091E23-AEB9-42CF-BF0C-D651B74CD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013" y="1406525"/>
              <a:ext cx="122078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NTP Time Query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9933DFD6-BFD2-40D0-B52F-E3A293FA4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175" y="1365250"/>
              <a:ext cx="0" cy="1090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DD2CEE0A-27EC-4926-BA9A-09F324D02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1406525"/>
              <a:ext cx="169862" cy="8540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C1A75B9-2B4E-4F7E-AAAC-6EB7CD63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100" y="1457325"/>
              <a:ext cx="203200" cy="8175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89404CD6-C56B-4E2F-BAD7-159958D1E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3" y="1589088"/>
              <a:ext cx="2008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5D48A5F7-9236-4F10-A9EB-4F689942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175" y="609600"/>
              <a:ext cx="914400" cy="534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Time Client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051E3110-5F88-463D-80EB-36B8FCDA1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438" y="1789113"/>
              <a:ext cx="2008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0232233C-5E9F-4EEE-84FF-986EED2F7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2213" y="1863725"/>
              <a:ext cx="122078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NTP Time Response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11">
            <a:extLst>
              <a:ext uri="{FF2B5EF4-FFF2-40B4-BE49-F238E27FC236}">
                <a16:creationId xmlns:a16="http://schemas.microsoft.com/office/drawing/2014/main" id="{3234C1B4-5C85-4968-9F04-46EB9C10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FE1B2DB-57C1-476E-95BF-65C17D1F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65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2020-07-31T14:28:52Z</dcterms:created>
  <dcterms:modified xsi:type="dcterms:W3CDTF">2020-07-31T14:30:45Z</dcterms:modified>
</cp:coreProperties>
</file>