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F95-EBEF-4FB5-B3BD-9EA95E5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F1400-0EEA-454B-9927-D819C2D2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5C74-EB79-4EE9-AC07-4BBD3966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B86C-2959-4713-B0CF-EC476571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A417-9751-4D72-ABED-B6334407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8BC0-9837-4110-8FDB-EA0CCED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BD19-695D-4FB2-8BEE-309237465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AB1F-1824-4B96-B544-42670C6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108A-21F0-4116-9E91-E8A0FFA8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4D3D-E929-4990-B74D-6399B4B9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9C29A-63EA-4785-A7D7-DC02FDB56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C6BAA-1F6B-4355-993F-413CEC57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5187-CBFD-4B74-B140-623D5AD8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75C9-EA54-4E43-AB9C-E7AC982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D819-6909-4A8C-BB03-5CE3A97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F972-B1AA-4A62-88A3-47DF4FAD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9D2A-BD2E-43AF-8673-A81FEBB7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0627-F2EC-4A37-9D29-BAAF7598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2592-749A-401A-82D1-350AED48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61F7-D73D-405C-9EB6-839DE533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71BF-68D0-439B-8075-1F02F246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E01E1-04B6-42BD-95CE-6D86490E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5DFA-70C6-48A4-A526-542963FC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1A34-1EE4-4670-8186-539AA239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0A40-B384-4BA0-BE9A-9E23D33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EFBA-674D-4F8B-AD14-9CA2257F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7E99-04F8-4A18-A5DA-C867D2292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F6E58-C8DB-4835-A00C-2A4726D8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1D577-C198-467A-839F-032BAF1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05B0-A4EC-4AEF-AB53-E4C97F3A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56B3-52EF-43D6-A537-D27FC4AC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AEC8-979A-4D25-9650-BAFEDF21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F94BF-000B-4B8C-BDDA-3E9F3D50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CD3D-EE18-4111-B66F-147C03CE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F05EC-0392-4155-A58A-A3CCC4C1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A6210-C702-4F1D-8BD2-A42407DF6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D07BC-611B-4AEB-82ED-C396053B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DB119-03D1-4C88-B84A-15E4983A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34BB6-2478-4122-9E9A-97351C94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940F-B1E4-46D3-8332-0E75C602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4338-4362-474F-9992-8E18A66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6DCB6-96A6-4E73-B7BC-D6192307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C289-8C34-4F3C-B70E-2772471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CC023-0796-4A88-830E-60A9294E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951BC-CA07-4820-91B1-642C97F9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97E6-A040-4170-BA66-1D4A823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835-CB18-4F2F-BD41-DBFFBA05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07E0-499F-4D7C-B4E3-FF7DB51A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57BB0-3BCA-498D-998A-78051BE1C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A2EB-0A7B-445B-B2E2-39B99767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879E-44C6-411C-AFF9-289E9B20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63D7-940D-4E56-9722-405A707C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F5AB-CE24-47BB-B5D5-D378AFBE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8954-D64D-44F2-BA10-3E406AD2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DB72B-AA86-40B2-A754-D6E08A3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06DC-6662-4244-9148-AE364C66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6402-CF4A-42D0-8684-081A2EF4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CDD9-B0E6-4F0D-A1CB-1EE0173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6E0F9-29CC-4701-886A-B1E1C870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3AE8-B160-4352-B1FE-94A83408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35CC-3BE9-42F9-836D-3026D6B63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E03B-6991-42B3-9AB0-16D5655F228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F072-4714-4785-A16B-408247A76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D992-0BFF-4E18-8624-E715E3F3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BD1C-0277-463C-AE06-A6ECEF3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DF91647-055F-4434-963C-94D4A577DF4C}"/>
              </a:ext>
            </a:extLst>
          </p:cNvPr>
          <p:cNvGrpSpPr/>
          <p:nvPr/>
        </p:nvGrpSpPr>
        <p:grpSpPr>
          <a:xfrm>
            <a:off x="693919" y="509456"/>
            <a:ext cx="11049522" cy="5472739"/>
            <a:chOff x="153988" y="152400"/>
            <a:chExt cx="5367337" cy="2238375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483769F-422F-4903-A695-5AAAA95F9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88" y="152400"/>
              <a:ext cx="1438275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Client Authentication Agent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435F17-ADD9-4337-81FE-8D3AE97FB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963" y="854075"/>
              <a:ext cx="169862" cy="1279525"/>
              <a:chOff x="8523" y="9804"/>
              <a:chExt cx="267" cy="2016"/>
            </a:xfrm>
          </p:grpSpPr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EF7FBA31-F49C-4280-88C0-077EA4F72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7" y="9804"/>
                <a:ext cx="0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C88B79E0-A596-4FEA-9AAF-B24C680D8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3" y="10104"/>
                <a:ext cx="267" cy="13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grpSp>
          <p:nvGrpSpPr>
            <p:cNvPr id="8" name="Group 1">
              <a:extLst>
                <a:ext uri="{FF2B5EF4-FFF2-40B4-BE49-F238E27FC236}">
                  <a16:creationId xmlns:a16="http://schemas.microsoft.com/office/drawing/2014/main" id="{CC0A5FD8-4A3C-4DEE-8E61-7002F3E3D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475" y="927100"/>
              <a:ext cx="203200" cy="1089025"/>
              <a:chOff x="11970" y="10026"/>
              <a:chExt cx="321" cy="1716"/>
            </a:xfrm>
          </p:grpSpPr>
          <p:sp>
            <p:nvSpPr>
              <p:cNvPr id="9" name="Line 3">
                <a:extLst>
                  <a:ext uri="{FF2B5EF4-FFF2-40B4-BE49-F238E27FC236}">
                    <a16:creationId xmlns:a16="http://schemas.microsoft.com/office/drawing/2014/main" id="{A3ED74ED-85AB-4224-9DB8-575C110D4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14" y="10026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5AC52496-6AB6-447D-970C-38EB633D4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0" y="10170"/>
                <a:ext cx="321" cy="12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7B2A1718-63EC-4316-BC62-0232B2DC8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575" y="209550"/>
              <a:ext cx="14097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Kerberos Authentication Server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E14713D-545D-46ED-A9D7-D39C92B5B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1359694"/>
              <a:ext cx="88900" cy="87312"/>
            </a:xfrm>
            <a:custGeom>
              <a:avLst/>
              <a:gdLst>
                <a:gd name="T0" fmla="*/ 0 w 139"/>
                <a:gd name="T1" fmla="*/ 0 h 137"/>
                <a:gd name="T2" fmla="*/ 139 w 139"/>
                <a:gd name="T3" fmla="*/ 68 h 137"/>
                <a:gd name="T4" fmla="*/ 0 w 139"/>
                <a:gd name="T5" fmla="*/ 137 h 137"/>
                <a:gd name="T6" fmla="*/ 5 w 139"/>
                <a:gd name="T7" fmla="*/ 130 h 137"/>
                <a:gd name="T8" fmla="*/ 7 w 139"/>
                <a:gd name="T9" fmla="*/ 123 h 137"/>
                <a:gd name="T10" fmla="*/ 9 w 139"/>
                <a:gd name="T11" fmla="*/ 116 h 137"/>
                <a:gd name="T12" fmla="*/ 12 w 139"/>
                <a:gd name="T13" fmla="*/ 106 h 137"/>
                <a:gd name="T14" fmla="*/ 14 w 139"/>
                <a:gd name="T15" fmla="*/ 99 h 137"/>
                <a:gd name="T16" fmla="*/ 17 w 139"/>
                <a:gd name="T17" fmla="*/ 90 h 137"/>
                <a:gd name="T18" fmla="*/ 17 w 139"/>
                <a:gd name="T19" fmla="*/ 83 h 137"/>
                <a:gd name="T20" fmla="*/ 17 w 139"/>
                <a:gd name="T21" fmla="*/ 73 h 137"/>
                <a:gd name="T22" fmla="*/ 17 w 139"/>
                <a:gd name="T23" fmla="*/ 66 h 137"/>
                <a:gd name="T24" fmla="*/ 17 w 139"/>
                <a:gd name="T25" fmla="*/ 57 h 137"/>
                <a:gd name="T26" fmla="*/ 17 w 139"/>
                <a:gd name="T27" fmla="*/ 49 h 137"/>
                <a:gd name="T28" fmla="*/ 14 w 139"/>
                <a:gd name="T29" fmla="*/ 40 h 137"/>
                <a:gd name="T30" fmla="*/ 12 w 139"/>
                <a:gd name="T31" fmla="*/ 33 h 137"/>
                <a:gd name="T32" fmla="*/ 9 w 139"/>
                <a:gd name="T33" fmla="*/ 23 h 137"/>
                <a:gd name="T34" fmla="*/ 7 w 139"/>
                <a:gd name="T35" fmla="*/ 16 h 137"/>
                <a:gd name="T36" fmla="*/ 5 w 139"/>
                <a:gd name="T37" fmla="*/ 9 h 137"/>
                <a:gd name="T38" fmla="*/ 0 w 139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137">
                  <a:moveTo>
                    <a:pt x="0" y="0"/>
                  </a:moveTo>
                  <a:lnTo>
                    <a:pt x="139" y="68"/>
                  </a:lnTo>
                  <a:lnTo>
                    <a:pt x="0" y="137"/>
                  </a:lnTo>
                  <a:lnTo>
                    <a:pt x="5" y="130"/>
                  </a:lnTo>
                  <a:lnTo>
                    <a:pt x="7" y="123"/>
                  </a:lnTo>
                  <a:lnTo>
                    <a:pt x="9" y="116"/>
                  </a:lnTo>
                  <a:lnTo>
                    <a:pt x="12" y="106"/>
                  </a:lnTo>
                  <a:lnTo>
                    <a:pt x="14" y="99"/>
                  </a:lnTo>
                  <a:lnTo>
                    <a:pt x="17" y="90"/>
                  </a:lnTo>
                  <a:lnTo>
                    <a:pt x="17" y="83"/>
                  </a:lnTo>
                  <a:lnTo>
                    <a:pt x="17" y="73"/>
                  </a:lnTo>
                  <a:lnTo>
                    <a:pt x="17" y="66"/>
                  </a:lnTo>
                  <a:lnTo>
                    <a:pt x="17" y="57"/>
                  </a:lnTo>
                  <a:lnTo>
                    <a:pt x="17" y="49"/>
                  </a:lnTo>
                  <a:lnTo>
                    <a:pt x="14" y="40"/>
                  </a:lnTo>
                  <a:lnTo>
                    <a:pt x="12" y="33"/>
                  </a:lnTo>
                  <a:lnTo>
                    <a:pt x="9" y="23"/>
                  </a:lnTo>
                  <a:lnTo>
                    <a:pt x="7" y="16"/>
                  </a:lnTo>
                  <a:lnTo>
                    <a:pt x="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12304924-A7B5-4032-96B3-C5A8BAA83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" y="1349375"/>
              <a:ext cx="3190875" cy="0"/>
            </a:xfrm>
            <a:prstGeom prst="line">
              <a:avLst/>
            </a:prstGeom>
            <a:noFill/>
            <a:ln w="44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014064A7-815D-44AE-94FC-0DA38FC2E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513" y="1279525"/>
              <a:ext cx="706437" cy="138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01701AC-4083-4576-BA38-58FF635F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038" y="1285875"/>
              <a:ext cx="695325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KRB_AS_REQ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AF71DF16-6415-4B86-91A8-2462A78B9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796" y="1587833"/>
              <a:ext cx="3124200" cy="1587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D6C6512-1DD1-4BE7-B2FA-FCB1E6ADD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21" y="1544970"/>
              <a:ext cx="88900" cy="87313"/>
            </a:xfrm>
            <a:custGeom>
              <a:avLst/>
              <a:gdLst>
                <a:gd name="T0" fmla="*/ 139 w 139"/>
                <a:gd name="T1" fmla="*/ 0 h 138"/>
                <a:gd name="T2" fmla="*/ 0 w 139"/>
                <a:gd name="T3" fmla="*/ 69 h 138"/>
                <a:gd name="T4" fmla="*/ 139 w 139"/>
                <a:gd name="T5" fmla="*/ 138 h 138"/>
                <a:gd name="T6" fmla="*/ 136 w 139"/>
                <a:gd name="T7" fmla="*/ 131 h 138"/>
                <a:gd name="T8" fmla="*/ 134 w 139"/>
                <a:gd name="T9" fmla="*/ 124 h 138"/>
                <a:gd name="T10" fmla="*/ 129 w 139"/>
                <a:gd name="T11" fmla="*/ 117 h 138"/>
                <a:gd name="T12" fmla="*/ 127 w 139"/>
                <a:gd name="T13" fmla="*/ 107 h 138"/>
                <a:gd name="T14" fmla="*/ 127 w 139"/>
                <a:gd name="T15" fmla="*/ 100 h 138"/>
                <a:gd name="T16" fmla="*/ 125 w 139"/>
                <a:gd name="T17" fmla="*/ 91 h 138"/>
                <a:gd name="T18" fmla="*/ 125 w 139"/>
                <a:gd name="T19" fmla="*/ 83 h 138"/>
                <a:gd name="T20" fmla="*/ 125 w 139"/>
                <a:gd name="T21" fmla="*/ 74 h 138"/>
                <a:gd name="T22" fmla="*/ 125 w 139"/>
                <a:gd name="T23" fmla="*/ 67 h 138"/>
                <a:gd name="T24" fmla="*/ 125 w 139"/>
                <a:gd name="T25" fmla="*/ 57 h 138"/>
                <a:gd name="T26" fmla="*/ 125 w 139"/>
                <a:gd name="T27" fmla="*/ 50 h 138"/>
                <a:gd name="T28" fmla="*/ 127 w 139"/>
                <a:gd name="T29" fmla="*/ 41 h 138"/>
                <a:gd name="T30" fmla="*/ 127 w 139"/>
                <a:gd name="T31" fmla="*/ 34 h 138"/>
                <a:gd name="T32" fmla="*/ 129 w 139"/>
                <a:gd name="T33" fmla="*/ 24 h 138"/>
                <a:gd name="T34" fmla="*/ 134 w 139"/>
                <a:gd name="T35" fmla="*/ 17 h 138"/>
                <a:gd name="T36" fmla="*/ 136 w 139"/>
                <a:gd name="T37" fmla="*/ 10 h 138"/>
                <a:gd name="T38" fmla="*/ 139 w 139"/>
                <a:gd name="T3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138">
                  <a:moveTo>
                    <a:pt x="139" y="0"/>
                  </a:moveTo>
                  <a:lnTo>
                    <a:pt x="0" y="69"/>
                  </a:lnTo>
                  <a:lnTo>
                    <a:pt x="139" y="138"/>
                  </a:lnTo>
                  <a:lnTo>
                    <a:pt x="136" y="131"/>
                  </a:lnTo>
                  <a:lnTo>
                    <a:pt x="134" y="124"/>
                  </a:lnTo>
                  <a:lnTo>
                    <a:pt x="129" y="117"/>
                  </a:lnTo>
                  <a:lnTo>
                    <a:pt x="127" y="107"/>
                  </a:lnTo>
                  <a:lnTo>
                    <a:pt x="127" y="100"/>
                  </a:lnTo>
                  <a:lnTo>
                    <a:pt x="125" y="91"/>
                  </a:lnTo>
                  <a:lnTo>
                    <a:pt x="125" y="83"/>
                  </a:lnTo>
                  <a:lnTo>
                    <a:pt x="125" y="74"/>
                  </a:lnTo>
                  <a:lnTo>
                    <a:pt x="125" y="67"/>
                  </a:lnTo>
                  <a:lnTo>
                    <a:pt x="125" y="57"/>
                  </a:lnTo>
                  <a:lnTo>
                    <a:pt x="125" y="50"/>
                  </a:lnTo>
                  <a:lnTo>
                    <a:pt x="127" y="41"/>
                  </a:lnTo>
                  <a:lnTo>
                    <a:pt x="127" y="34"/>
                  </a:lnTo>
                  <a:lnTo>
                    <a:pt x="129" y="24"/>
                  </a:lnTo>
                  <a:lnTo>
                    <a:pt x="134" y="17"/>
                  </a:lnTo>
                  <a:lnTo>
                    <a:pt x="136" y="1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F5CB9EE9-4195-4B1B-8CDA-234FC144F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975" y="2320925"/>
              <a:ext cx="3190875" cy="0"/>
            </a:xfrm>
            <a:prstGeom prst="line">
              <a:avLst/>
            </a:prstGeom>
            <a:noFill/>
            <a:ln w="44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1F482367-FD7A-4B39-88E1-B19763A6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50" y="2251075"/>
              <a:ext cx="6953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DBC932CE-C2BB-422E-80D0-42781283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841" y="1659270"/>
              <a:ext cx="682625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KRB_AS_REP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75FDF492-8BF0-42EC-BDC8-DE24FE2E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775" y="1011532"/>
              <a:ext cx="1098550" cy="962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Validate request, generate TGT, send response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B9986729-4980-47F2-A3BA-0032AEE0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" y="1395669"/>
              <a:ext cx="3124200" cy="0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sp>
        <p:nvSpPr>
          <p:cNvPr id="23" name="Rectangle 20">
            <a:extLst>
              <a:ext uri="{FF2B5EF4-FFF2-40B4-BE49-F238E27FC236}">
                <a16:creationId xmlns:a16="http://schemas.microsoft.com/office/drawing/2014/main" id="{90AB3FDE-CEF7-43BE-B574-4665D4D2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9BD575B2-3AC1-42BE-9F85-03691CDA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1BEF66F7-D00F-4313-8ECD-472FC56A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6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2020-07-31T14:31:33Z</dcterms:created>
  <dcterms:modified xsi:type="dcterms:W3CDTF">2020-07-31T14:34:14Z</dcterms:modified>
</cp:coreProperties>
</file>