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7717-596A-473B-B132-2EC6E236A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BA6B9-6097-434D-83D5-B2D446156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FC3A-EF24-4320-AB15-1F4CA8D6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A86A-93FE-4FFF-9A0E-C77B5679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327C-32DA-41DC-A238-D5C13096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E0E0-898A-41A5-BC8D-F162C0E0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8E9EA-3888-4FFA-988D-347E58B21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3A50-38B6-4F83-94F0-0996977B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A8EC-101F-4652-9C9D-50E8F76F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FA0C-53B4-4435-B191-07031D31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99328-C84A-4B29-AAA0-0BCE4918D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94A4-921B-4F48-9953-11C46E38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0A10-C720-4E71-AE0C-61925782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36F3-D0B6-47BF-AA4C-A60938D6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32D5-7EA0-43B7-832D-4604757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06E5-2DB3-468D-B1FA-458B4037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7BAA-C64E-4ED6-9E5A-E689F225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E64E-E732-4D51-B8DB-5B8BECE7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4B8D-BE87-4F67-B756-44BBD2C4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7002A-E978-4F82-A87D-2E7E694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4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AD03-ECAE-4CF4-A33E-597D3DFE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8DC6-AFCA-437D-8911-E97CF7F75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0DB5-959E-427F-A834-62A669DC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1469-33E8-42D6-AE3F-3E7A153E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52A9-7AB1-46D8-B3B2-61E2D9DD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AC72-F3EC-41F6-A374-DD1A4E7D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5076-4FB8-4AD7-BECF-729C001E3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06EFB-3EB7-4078-BFA9-4964B32FC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AF09-77E6-4A52-8DB7-BBF761D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3F33-A12D-4687-9D15-6636126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E830E-4272-434D-85AA-BA809BE8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3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7623-0B84-446A-8EB3-7D63F3FF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7CF9-B16F-484A-B1CF-FDDAEB81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029F4-C6F8-405A-B746-4DE5A9AA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0E198-3D2A-4834-872B-76F9C9FA0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8D65F-BE09-41C8-A8E1-F93DD4B52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17CD1-A7C2-48BC-BFE7-F5DEFC80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D63FA-12AE-45BC-A638-6B5B9200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4FFAD-0E56-436B-809A-5B7D162A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A5D8-C879-491B-A9D5-1D4D52EB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20CCB-4EBC-4B17-BD01-83C8C3A8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7A1D7-0B00-4E26-83A9-B26ACD1A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CCA35-7EE0-4CB7-9DC4-AB460357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CDDF1-36B6-4F06-B186-2C3B8B3B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2C910-55C5-44DE-B976-3B87FC05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3ECA-3774-4E72-9D94-6B4A02BC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F6AE-B44F-43A0-9006-70DC8B2C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E345-1EF2-427D-ABC0-364AE8869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D7109-E367-48F3-BD3E-12E2A0C20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26905-0173-4712-B5DC-8FDCA13A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0EB70-6A82-4971-ADF6-A094BE26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1DA1D-CA04-4FA2-99F8-BDBF9932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8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942B-7317-4AD9-BA75-45086EFD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DA52A-77DA-4B32-830C-4224036A3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D5EB5-3019-41AA-ABD4-5C17DE4DE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1AD2-4203-437E-9C99-24A5046C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94E1-12D7-48B2-AAF3-0C652056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E4B5-5507-4B33-9EFE-18C99510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57EDE-B3E0-471F-964D-687EB13A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7E67-F17E-4B37-BCDC-F5FD0A50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C927-A433-4785-99A4-B612E009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6E1F-2FBD-444E-BD2C-5BF3461A35D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7FD-FF3B-4E03-A45E-205869C24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457B-E3EE-4518-A3CC-192EE9FF3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69B8-F88F-4D70-B909-9BC1A583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4A282D0-C6D0-4ABA-8D7D-D50A0FD680CD}"/>
              </a:ext>
            </a:extLst>
          </p:cNvPr>
          <p:cNvGrpSpPr/>
          <p:nvPr/>
        </p:nvGrpSpPr>
        <p:grpSpPr>
          <a:xfrm>
            <a:off x="1517650" y="676274"/>
            <a:ext cx="7321550" cy="4731735"/>
            <a:chOff x="1517650" y="676275"/>
            <a:chExt cx="3133725" cy="3079750"/>
          </a:xfrm>
        </p:grpSpPr>
        <p:sp>
          <p:nvSpPr>
            <p:cNvPr id="4" name="Text Box 15">
              <a:extLst>
                <a:ext uri="{FF2B5EF4-FFF2-40B4-BE49-F238E27FC236}">
                  <a16:creationId xmlns:a16="http://schemas.microsoft.com/office/drawing/2014/main" id="{5A9C198B-A362-430B-942C-FDCD8B762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650" y="676275"/>
              <a:ext cx="1058863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Personnel White Pages Consumer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Line 14">
              <a:extLst>
                <a:ext uri="{FF2B5EF4-FFF2-40B4-BE49-F238E27FC236}">
                  <a16:creationId xmlns:a16="http://schemas.microsoft.com/office/drawing/2014/main" id="{57806680-9396-4A75-BD4B-500F95796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1355725"/>
              <a:ext cx="0" cy="2400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43A5873E-BC13-4938-9C0C-06D390CBE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750" y="1473200"/>
              <a:ext cx="14668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Request all LDAP servers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173ACF13-5B01-4142-BB08-1EE8D948D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975" y="1431925"/>
              <a:ext cx="0" cy="1090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7FEA81C-CB32-42C8-85C9-8977BFE7B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1473200"/>
              <a:ext cx="169862" cy="854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F91EA4F-34F0-496C-BEF6-5509622E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0" y="1524000"/>
              <a:ext cx="203200" cy="817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6F40FD3C-EAE0-44DC-B9A1-77309FE0E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713" y="1655763"/>
              <a:ext cx="2008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E721A58A-A045-44B5-92F3-88547ECC1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975" y="676275"/>
              <a:ext cx="914400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DNS Server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4DA6D5E-4ABD-4093-A63A-0CED7301E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713" y="2162175"/>
              <a:ext cx="2008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AFCD158A-C4C6-4A20-9066-33FC98538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750" y="1990725"/>
              <a:ext cx="17145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List of servers, priority, ports, etc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EC930C01-CA76-47AA-ADA3-BDA93508B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850" y="2613025"/>
              <a:ext cx="169863" cy="854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3FCD4ABC-C085-4E9B-B183-D36198044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775" y="2727325"/>
              <a:ext cx="3429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B3F8256D-C7FE-4532-9F32-D6175D87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150" y="2727325"/>
              <a:ext cx="0" cy="3429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205E30DC-AE10-46E0-97FC-C56494FF8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775" y="3070225"/>
              <a:ext cx="3429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271A5BB-195C-4718-8406-50999FF93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350" y="2727325"/>
              <a:ext cx="14668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Select server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Rectangle 18">
            <a:extLst>
              <a:ext uri="{FF2B5EF4-FFF2-40B4-BE49-F238E27FC236}">
                <a16:creationId xmlns:a16="http://schemas.microsoft.com/office/drawing/2014/main" id="{83D0C815-5C1F-4B64-8C10-129779A7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65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4F2F53C7-AAF2-4F4E-B21C-52219106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65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3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2020-07-31T17:23:32Z</dcterms:created>
  <dcterms:modified xsi:type="dcterms:W3CDTF">2020-07-31T17:24:35Z</dcterms:modified>
</cp:coreProperties>
</file>