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9FB-E937-45D0-A474-EBA7BA6B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EEE72-0B8B-4675-A953-1528811FA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7068-E2C4-4D8E-8664-A58449DC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08B8-59D1-4F44-A788-EC249F89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7D23-8FED-4F18-B128-2C183BD8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9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0400-C75E-48F2-A3AB-45FEB2DE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7BDA6-9606-4749-B115-3075555A8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0DFF-A06F-4F0B-A248-256806BE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748F-FA09-44B1-8CFF-63CE07F9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51D1-AA99-4D6A-87D3-54AFF61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ED2A6-CDC7-4DDB-A2FF-E1BA5700E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EBD50-CB36-4F25-91B4-0F9F51F45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06A9-3D4D-4F54-9D23-5570D270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46D9-CB8B-49EA-8E4F-36D71C28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14EF-68A4-45E1-B234-1875EC7A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A35B-E978-40DD-B02D-81F6A41D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A961-D049-4E72-B1E4-E12E975C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A5FF5-60B1-40AA-A2B9-ACFA8E76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087C-0A6F-4A9A-A935-7AB4AF0A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F178-B492-46AF-B327-B6C400DA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6C53-DF79-41B1-B021-39527B25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4484-5BD3-430B-8597-B870F41C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A828-AF41-4394-B8F5-9E9DCC1E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EEEC1-72B0-454F-B429-A4808970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59ED-13D8-4286-9886-64860C60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80A7-9FEE-4049-830D-D5B87157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0470-78EF-453D-86B0-ABCC5C6F9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32BFD-7B0E-4351-96CE-9CBA6C99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E8C1-EC8D-41CB-B8C0-A0AE2CD4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8A45F-9292-4B05-AA03-67797549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4851F-B5C1-4BA6-A8CA-30C5FAE2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0AF9-54C9-4237-B0A7-945DE2D9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01EA-5237-4302-9F81-9C02B22D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6E4B2-1792-4623-8842-55F7F7812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6D9FC-D4A1-4D19-8890-B15A8EC8C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2E81B-163A-4550-8600-326467CCE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0567A-440C-46E9-8D0F-6BBC73A1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5790-86A9-4939-9CEC-47324E55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F6D83-6B09-4ECE-897E-BEEF181C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F85-7E22-424C-A25A-4817D5FE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AE6FA-70D2-432E-A92C-2524BE98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4DCD1-8A08-424F-9541-7F862AB3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9B988-6ED9-4040-A785-C1B97BF5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354BC-2AF5-4B47-BE2F-775B3677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A7448-D402-4E31-AD6C-82136AA2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9126D-5A9E-4877-B99F-029A795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62A0-78DD-4FFC-9CDE-C504C98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C26B-72DB-455A-B717-18FF9769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CC09-AE77-4DB1-ADB8-4FF8C4936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33DFB-30C7-43E0-BCBC-B92C94AC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81C6-1124-4AF3-9EE5-648E91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C7FD-3F12-492F-B0D3-ED23D6A7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AEFD-266D-4236-BCBD-5682AF7A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19A3D-E56E-4065-9A5E-2C76858FD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25B0-AF5D-411A-B9D6-B8C7AAFF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E388-88CE-4B7C-BD0E-4244A818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C434C-CB26-4151-AE5C-682E5A95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46C9-472A-4E61-8CCE-35F3AE0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868A0-6666-479D-991E-2CB437B3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7D4A-56FA-4FF5-9943-C2505D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D70C-F749-45EB-92A5-5FD2CEC2A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5494A-D5E2-48F7-8A28-E4103A6165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2FAE-4755-46BF-9FF2-DAFA70F5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EA7E-5F0A-490F-88B0-1E6DF9A58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61BA-2659-4838-9D18-43915ECD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8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39CE4C7-F069-4456-9F76-85F025F24D7F}"/>
              </a:ext>
            </a:extLst>
          </p:cNvPr>
          <p:cNvGrpSpPr/>
          <p:nvPr/>
        </p:nvGrpSpPr>
        <p:grpSpPr>
          <a:xfrm>
            <a:off x="423398" y="609599"/>
            <a:ext cx="11002247" cy="5712817"/>
            <a:chOff x="274637" y="609600"/>
            <a:chExt cx="4891088" cy="304165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11A735A3-EDFC-4CD3-8DCD-33B49E88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37" y="612126"/>
              <a:ext cx="1076325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Client Authentication Agent Actor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8E1B185C-19CB-4824-991B-531634AA5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800" y="1146175"/>
              <a:ext cx="0" cy="241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13D4BF34-B50F-4689-9EB4-C71F46306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1831975"/>
              <a:ext cx="1343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JoinCommonContext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8F012856-8C8D-4EA1-91AD-308A957D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525" y="1136650"/>
              <a:ext cx="0" cy="2447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118CE2EB-162B-4DFD-B60E-EDFEE4A7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1384300"/>
              <a:ext cx="228600" cy="1619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9831BAED-5C65-4A24-BAB2-6F567718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225" y="1365250"/>
              <a:ext cx="222250" cy="1908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734CF508-DFCD-4FC1-A3B2-FF0EDA393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609600"/>
              <a:ext cx="914400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Context Manager Actor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6E1FE2CA-B169-469E-9261-75DAABC86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6625" y="1990725"/>
              <a:ext cx="17399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3AE434F8-EDA9-4A22-8085-3F4DBB1C9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100" y="2362200"/>
              <a:ext cx="17780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3C865991-0DDC-42FB-A081-E8EE62973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7575" y="2724150"/>
              <a:ext cx="17875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2AB9DFB8-10D4-40AD-A5E0-4E8AA12FB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2203450"/>
              <a:ext cx="13335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InitializeBinding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328C0260-2729-4ABB-BDCD-51195AE1D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2565400"/>
              <a:ext cx="13335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FinalizeBinding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8531861C-DABB-49B5-8B46-183796BAC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100" y="1600200"/>
              <a:ext cx="17589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6CF2FD00-081D-451D-9F3B-01DBD8B17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1441450"/>
              <a:ext cx="13906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Locate Context Manager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5877059-7E81-4BC1-8FB8-CBF4A5173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9950" y="1127125"/>
              <a:ext cx="28575" cy="2524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id="{F07B52BD-696C-4688-8A9B-446788F54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1325" y="642424"/>
              <a:ext cx="914400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User Context Participant Actor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25C5DE02-02B2-4F99-BACE-E80D0C688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325" y="2127250"/>
              <a:ext cx="1343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JoinCommonContext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56A5252C-5727-463E-A129-8828B8AF4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7825" y="2286000"/>
              <a:ext cx="17018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F7097188-D9F1-464F-B30C-096CB1F27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7825" y="2657475"/>
              <a:ext cx="1730375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B5AC6216-DC39-449E-B251-52BA4EB3C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7825" y="3019425"/>
              <a:ext cx="1730375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3571981F-DCDD-43E8-AACD-EC6A99C89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325" y="2498725"/>
              <a:ext cx="13335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InitializeBinding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C03E3334-3328-43D1-A261-7C68A36BC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325" y="2860675"/>
              <a:ext cx="13335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FinalizeBinding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6F3EFBA2-2BA3-436B-9433-81F51B00A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7825" y="1895475"/>
              <a:ext cx="1711325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id="{C5DFFD88-4824-4D8D-B580-A9397BFF6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325" y="1736725"/>
              <a:ext cx="13906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Locate Context Manager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D6CB236A-20BD-4B9B-BA0B-373CF4E3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225" y="1641475"/>
              <a:ext cx="222250" cy="167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29" name="Rectangle 26">
            <a:extLst>
              <a:ext uri="{FF2B5EF4-FFF2-40B4-BE49-F238E27FC236}">
                <a16:creationId xmlns:a16="http://schemas.microsoft.com/office/drawing/2014/main" id="{B3743D0A-963D-49F0-A857-566CA78F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E0DF876-F591-4E88-AA02-854ACF9AC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65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A1FF858D-D573-43E6-8AC7-B86BB6A2D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65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2020-07-31T15:47:59Z</dcterms:created>
  <dcterms:modified xsi:type="dcterms:W3CDTF">2020-07-31T15:49:46Z</dcterms:modified>
</cp:coreProperties>
</file>