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A869A-EBA5-4988-87B4-4E65E83C53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57A0C7-0732-438C-BFC7-702408070C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E9B17-C6D9-48C8-BD34-CE67396BA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BE322-D722-4AD4-BFDE-C0146024CEE9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BCE0FA-97C6-4B9D-8189-648CA899B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0FC5F-FC94-4C59-AC07-D3319AE7F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D1988-76CE-4250-81A5-F3448D39F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691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153EC-3AA0-490E-A49C-CDC1AA33C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D5A0AD-15B4-4B05-945A-687C4CB8FE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5715B9-99F2-43C3-A9CA-B2FF79C83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BE322-D722-4AD4-BFDE-C0146024CEE9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3F582-2FAD-411A-B69A-EB7479FC3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084A66-08E2-4174-919D-EDB4550F2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D1988-76CE-4250-81A5-F3448D39F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383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12EC35-D819-4809-8397-DBC93D235A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63FD74-16AE-4756-A04A-E0CB4A7C4C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B5F0C4-9ACE-4450-B14C-FA4D5BC6A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BE322-D722-4AD4-BFDE-C0146024CEE9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92A63F-3BEF-4200-92ED-A822714B4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6FFDB-D9CB-4930-B78F-A7E5441FD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D1988-76CE-4250-81A5-F3448D39F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96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6AFCF-2E56-4B90-A71D-D1C5EF4E0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7ADC3-6489-42E6-8E69-9A813DD34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DBC1CB-C6E7-4CF7-AD04-EAA6553B2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BE322-D722-4AD4-BFDE-C0146024CEE9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8682B-FE19-4D94-AF7A-9BE9FCF5E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D5B86-8DF3-4109-9F6D-C791E810D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D1988-76CE-4250-81A5-F3448D39F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651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85CB2-EE9B-4062-9597-2B57D1F5C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702F6A-F013-420E-BED8-811C56716D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84C12F-8542-4AD5-9F43-541322CEC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BE322-D722-4AD4-BFDE-C0146024CEE9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A487B-6D04-4F72-AB83-8EFC89C90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AA0CB8-A66E-480E-96F3-070E2660E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D1988-76CE-4250-81A5-F3448D39F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20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607FD-9FD8-4CCF-99D3-56D053444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B6469-4CEC-4A9C-9C9D-907A64AF92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25EFE3-AE70-4B74-A320-A7869D5DD6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3D05C8-452C-46CC-836E-D438C92FB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BE322-D722-4AD4-BFDE-C0146024CEE9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3178FE-FF3F-4142-9DC1-804CDA9A9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E3B906-55A6-4522-AD11-828C9626D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D1988-76CE-4250-81A5-F3448D39F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38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36A78-66B6-4BB1-8F20-42214DFE4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43F06B-0C29-4807-AB22-809716E4E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10FF67-488E-401E-B412-73BDCD0F5F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F61B0B-8128-4ADD-B4EC-E644924063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FD6D04-6BF8-4A7C-A99C-2ABE900C3E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FFE97E-638E-45E5-BEA8-EB847E34C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BE322-D722-4AD4-BFDE-C0146024CEE9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071C75-8DA3-4668-AF3D-61F4F41EC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F9AD8B-6785-49AF-BB60-C595B9405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D1988-76CE-4250-81A5-F3448D39F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437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19381-55D2-4A43-87CE-59E8310C2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B9F46C-AFF3-4202-9279-3609579D6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BE322-D722-4AD4-BFDE-C0146024CEE9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CEBF2-1EFA-42FB-AE07-04DD3040C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5F0743-9308-4820-BBD3-38218BEFB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D1988-76CE-4250-81A5-F3448D39F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058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CB3AE9-149D-43E5-A3A1-0976F2AC7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BE322-D722-4AD4-BFDE-C0146024CEE9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D15E5B-7DAD-4F1B-B526-633076459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B97B1F-D33C-4125-BB02-A8662BE18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D1988-76CE-4250-81A5-F3448D39F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961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2E2F2-6B00-49B4-9114-560E9EC19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07947-AF89-4303-8FA9-819B9495D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C318D5-5D21-41A5-90C7-A25FEFD7B3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777DA3-333D-4545-A36D-77B9ED5F7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BE322-D722-4AD4-BFDE-C0146024CEE9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DF07AB-D8EA-46F3-96B8-2D173343D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390306-E8AE-48BC-9C1F-E00319A80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D1988-76CE-4250-81A5-F3448D39F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183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EC2EA-2B55-49F4-9798-653CCC4DF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11C40D-C1F2-4993-AE6B-006CE57656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866728-AD13-4532-9BB7-ECE49E0DCF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0B371A-E9EB-40F7-B83E-F3C1831B6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BE322-D722-4AD4-BFDE-C0146024CEE9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DFDF2C-C962-479D-A109-11005938C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8FA558-DFBE-44CF-B6CF-59FDA87E9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D1988-76CE-4250-81A5-F3448D39F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184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1EFDFF-4399-42CF-88FE-C15A526AD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39EEB4-E5C9-41F3-975A-DD05280327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CE41BD-6356-4FC0-A5A5-B273681A87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BE322-D722-4AD4-BFDE-C0146024CEE9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27D45-BACF-4508-BCDD-B34DADB296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A9A77-090F-4C1B-80D2-E113DABDFD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D1988-76CE-4250-81A5-F3448D39F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808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0F0AA637-8115-4470-82F7-F369ED92CC60}"/>
              </a:ext>
            </a:extLst>
          </p:cNvPr>
          <p:cNvGrpSpPr/>
          <p:nvPr/>
        </p:nvGrpSpPr>
        <p:grpSpPr>
          <a:xfrm>
            <a:off x="155574" y="155574"/>
            <a:ext cx="10146665" cy="6227805"/>
            <a:chOff x="155575" y="155575"/>
            <a:chExt cx="4210050" cy="3200400"/>
          </a:xfrm>
        </p:grpSpPr>
        <p:sp>
          <p:nvSpPr>
            <p:cNvPr id="4" name="Text Box 11">
              <a:extLst>
                <a:ext uri="{FF2B5EF4-FFF2-40B4-BE49-F238E27FC236}">
                  <a16:creationId xmlns:a16="http://schemas.microsoft.com/office/drawing/2014/main" id="{7B65B992-A50D-4DC4-AAD7-40F58E808A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5575" y="155575"/>
              <a:ext cx="1633949" cy="69691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Patient Context Participant</a:t>
              </a:r>
              <a:br>
                <a:rPr kumimoji="0" lang="en-US" alt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</a:br>
              <a:r>
                <a:rPr kumimoji="0" lang="en-US" alt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or 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Client Authentication Agent</a:t>
              </a:r>
              <a:endPara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" name="Line 9">
              <a:extLst>
                <a:ext uri="{FF2B5EF4-FFF2-40B4-BE49-F238E27FC236}">
                  <a16:creationId xmlns:a16="http://schemas.microsoft.com/office/drawing/2014/main" id="{C9610DE3-A59C-45AD-B7B8-380CC3EA38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8525" y="812800"/>
              <a:ext cx="0" cy="25050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6" name="Text Box 16">
              <a:extLst>
                <a:ext uri="{FF2B5EF4-FFF2-40B4-BE49-F238E27FC236}">
                  <a16:creationId xmlns:a16="http://schemas.microsoft.com/office/drawing/2014/main" id="{7519AD29-3348-4471-97B8-A89C2D017E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9400" y="1381125"/>
              <a:ext cx="1371600" cy="171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SetItemValues</a:t>
              </a:r>
              <a:endPara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" name="Line 8">
              <a:extLst>
                <a:ext uri="{FF2B5EF4-FFF2-40B4-BE49-F238E27FC236}">
                  <a16:creationId xmlns:a16="http://schemas.microsoft.com/office/drawing/2014/main" id="{95D3006B-0E29-4319-AC1C-DDDC8DCE95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17950" y="812800"/>
              <a:ext cx="9525" cy="25431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6AC6AA0-C489-4FC7-B433-5E971CE0F4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225" y="1041400"/>
              <a:ext cx="228600" cy="20288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9" name="Rectangle 6">
              <a:extLst>
                <a:ext uri="{FF2B5EF4-FFF2-40B4-BE49-F238E27FC236}">
                  <a16:creationId xmlns:a16="http://schemas.microsoft.com/office/drawing/2014/main" id="{AFF3F27F-52BF-470D-979D-EF847056BE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3650" y="1041400"/>
              <a:ext cx="222250" cy="20383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10" name="Text Box 10">
              <a:extLst>
                <a:ext uri="{FF2B5EF4-FFF2-40B4-BE49-F238E27FC236}">
                  <a16:creationId xmlns:a16="http://schemas.microsoft.com/office/drawing/2014/main" id="{F65FFC5A-6A29-4DE9-AD38-68FAD6F7BE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1225" y="228600"/>
              <a:ext cx="914400" cy="5349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Context Manager</a:t>
              </a:r>
              <a:endPara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Line 5">
              <a:extLst>
                <a:ext uri="{FF2B5EF4-FFF2-40B4-BE49-F238E27FC236}">
                  <a16:creationId xmlns:a16="http://schemas.microsoft.com/office/drawing/2014/main" id="{F499BF56-3DF3-4E75-ACE4-0B507D4137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012825" y="1517650"/>
              <a:ext cx="27813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12" name="Line 4">
              <a:extLst>
                <a:ext uri="{FF2B5EF4-FFF2-40B4-BE49-F238E27FC236}">
                  <a16:creationId xmlns:a16="http://schemas.microsoft.com/office/drawing/2014/main" id="{B7E5EA9D-DB2D-49DB-A964-C1B4A8BAC4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012825" y="2317750"/>
              <a:ext cx="27813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13" name="Line 3">
              <a:extLst>
                <a:ext uri="{FF2B5EF4-FFF2-40B4-BE49-F238E27FC236}">
                  <a16:creationId xmlns:a16="http://schemas.microsoft.com/office/drawing/2014/main" id="{726D7AAF-2F9A-40DC-AADA-0B2509E822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012825" y="2089150"/>
              <a:ext cx="27622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14" name="Text Box 12">
              <a:extLst>
                <a:ext uri="{FF2B5EF4-FFF2-40B4-BE49-F238E27FC236}">
                  <a16:creationId xmlns:a16="http://schemas.microsoft.com/office/drawing/2014/main" id="{4456F91A-8F37-454D-97BF-C106614697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9075" y="1905000"/>
              <a:ext cx="1971675" cy="171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EndContextChanges</a:t>
              </a: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  Request</a:t>
              </a:r>
              <a:endPara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" name="Line 2">
              <a:extLst>
                <a:ext uri="{FF2B5EF4-FFF2-40B4-BE49-F238E27FC236}">
                  <a16:creationId xmlns:a16="http://schemas.microsoft.com/office/drawing/2014/main" id="{76FEA432-194C-4A33-A54E-7742342303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008063" y="1155700"/>
              <a:ext cx="278606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16" name="Text Box 15">
              <a:extLst>
                <a:ext uri="{FF2B5EF4-FFF2-40B4-BE49-F238E27FC236}">
                  <a16:creationId xmlns:a16="http://schemas.microsoft.com/office/drawing/2014/main" id="{7E749A6E-3F84-4B0B-9830-8E325E64CD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2900" y="1003267"/>
              <a:ext cx="1371600" cy="161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StartContextChanges</a:t>
              </a:r>
              <a:endPara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Line 1">
              <a:extLst>
                <a:ext uri="{FF2B5EF4-FFF2-40B4-BE49-F238E27FC236}">
                  <a16:creationId xmlns:a16="http://schemas.microsoft.com/office/drawing/2014/main" id="{9DA2C635-320F-4E58-9359-D32822658F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012825" y="2832100"/>
              <a:ext cx="28003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18" name="Text Box 13">
              <a:extLst>
                <a:ext uri="{FF2B5EF4-FFF2-40B4-BE49-F238E27FC236}">
                  <a16:creationId xmlns:a16="http://schemas.microsoft.com/office/drawing/2014/main" id="{FAB9898B-206D-4688-8C81-7AC72BFF38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08137" y="2670175"/>
              <a:ext cx="1828800" cy="161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PublishChangesDecision</a:t>
              </a: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 </a:t>
              </a:r>
              <a:endPara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" name="Text Box 14">
              <a:extLst>
                <a:ext uri="{FF2B5EF4-FFF2-40B4-BE49-F238E27FC236}">
                  <a16:creationId xmlns:a16="http://schemas.microsoft.com/office/drawing/2014/main" id="{A507A81A-E6AB-42B3-8FF2-A1D3DDFE40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55738" y="2179594"/>
              <a:ext cx="1790700" cy="190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EndContextChanges</a:t>
              </a: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  Response</a:t>
              </a:r>
              <a:endPara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0" name="Rectangle 17">
            <a:extLst>
              <a:ext uri="{FF2B5EF4-FFF2-40B4-BE49-F238E27FC236}">
                <a16:creationId xmlns:a16="http://schemas.microsoft.com/office/drawing/2014/main" id="{CA4528F4-2D4C-4742-AD24-3E2258E180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8C76FF-9DF3-4D15-8FD6-03E3864A50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774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18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Moehrke</dc:creator>
  <cp:lastModifiedBy>John Moehrke</cp:lastModifiedBy>
  <cp:revision>1</cp:revision>
  <dcterms:created xsi:type="dcterms:W3CDTF">2020-07-31T15:51:24Z</dcterms:created>
  <dcterms:modified xsi:type="dcterms:W3CDTF">2020-07-31T15:54:37Z</dcterms:modified>
</cp:coreProperties>
</file>