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0E7C-05AA-4CB8-9AF2-4A0BA6284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FB153-D6F3-4B6C-B7F2-15312E50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6EBBD-67BE-4DBF-8DA2-78862A04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6A5E-D98D-41B7-B2E1-40BDFB6C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24C6-F0B0-4FE5-9698-8B9C3BBA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4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CCB7-E60F-4FCC-94FE-76CAB81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6D42F-36AF-49E8-B804-97FEC9E5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B429-C440-4FD9-BDFC-6286AB1A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7E7F-ADB5-4485-AC6A-941CF262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6629-6588-4395-A721-D29DB0C1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D7157-1C9D-4B27-A973-504B4511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3DCD1-FF2A-4A81-AE91-04BABC3D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643F-1267-4FC6-9D20-FE37BFBA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3F52-691D-4DE6-9E72-3F6B40F1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3C49-194B-4396-82A2-FE911E4F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9009-5606-4270-AAE1-BE97EBC1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98DE-8FE3-4179-AC7F-14EE3C47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5D89-714E-4D08-A0F8-83D66081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0027-397B-4C64-B73E-86DA92AA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64DE-9F2C-40D8-BB69-F76355D0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F27C-835E-41CA-B6A7-63B90E19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F107-0096-4B1E-80F3-CA5C60B7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4729-A31E-4FC3-B953-4C3CCA2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C32F-85AE-4C82-B7DE-EDC89FCB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4133F-9E3A-47F7-B553-0B761447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5E31-69E2-4817-AB43-96D43F7F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5FDA-DBD8-4E78-8902-C820361E4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71774-DFC7-48BC-8DB6-6966A40E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01296-A054-4991-B028-159D65D8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B5B46-CA28-4FAF-B8DE-C7D4BC5A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DA71-E877-4EEE-B921-F4BC2D80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3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85B-3EC9-4D7B-88A2-21DF4C43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E10C-F63B-48C1-B3C0-4A72DBEE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A1FFF-0FB4-4CD8-8FE8-B53F60DC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F656A-F56B-495E-832F-AB18660E7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54CD5-D764-4C5E-8482-A9EF6F0EF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82BA6-EF30-4D24-855B-09ED503E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51BD6-D587-4FED-B44D-00A40B65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6E11F-700F-46B6-8EE5-6F65AD6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FC3D-14D8-442D-A662-12E0712F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CC99F-9711-4D2E-AACA-9C5F90BD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79661-4242-4A2A-A10E-0DCBD647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81DA2-2143-4718-A06B-37328BB6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2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4DC3-DD18-4FDF-9104-2C9D93D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49708-6688-4617-B55F-4FC95723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76DA-AA5D-4A94-9019-6FC27E83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E0BD-2A9F-4439-83E0-84BD1825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9455-2E3B-4B9D-BBC9-1528DA27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1A53A-8266-4097-B2CF-6B4E027A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0516-9FA4-4505-A6AC-50CCC0AB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37724-5283-45CE-8444-4B6B835A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0836-9A2A-42CD-9573-A7C6B248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90D1-5754-4221-815C-2D998199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7CBC-7F35-4E5E-A72D-92C40148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C21E9-00B3-4DD4-9E09-7D5D496C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6E66D-02BF-4B1B-96B3-A27C5871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2ED6-38EF-42E3-886C-24E1FB1D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22724-F1AF-478E-A13C-E7E889C3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69060-CB56-4F13-8F5E-E380E1C1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E10A-5420-44DB-9934-81D1B9A39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FDA8-08CF-46E0-B3BD-985DCF263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3153-798D-4A13-9D27-ADE17414BD4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A3AA-F71F-4971-AA91-A79C94F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E207-89F2-4FDA-BF18-F76CD12E6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B339-FF75-43C1-B224-F7862218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B0BC5-505A-4B5E-9006-6286CB5AC6F2}"/>
              </a:ext>
            </a:extLst>
          </p:cNvPr>
          <p:cNvGrpSpPr/>
          <p:nvPr/>
        </p:nvGrpSpPr>
        <p:grpSpPr>
          <a:xfrm>
            <a:off x="665027" y="800985"/>
            <a:ext cx="10124894" cy="4493826"/>
            <a:chOff x="3175" y="517525"/>
            <a:chExt cx="4371975" cy="1781175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01C60E7A-345C-4CA3-9CE3-5E81E5EA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517525"/>
              <a:ext cx="2009775" cy="581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Context Participant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User Context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Partcipant</a:t>
              </a:r>
              <a:b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Client Authentication Agent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0FC405CC-8B25-4460-9F35-E100AFA38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825" y="1136650"/>
              <a:ext cx="0" cy="1162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D6C12EA7-E7F3-4B78-B6C5-0597F6040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625" y="1136650"/>
              <a:ext cx="0" cy="1114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B333E7-72B3-4EED-95B8-A5798C13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25" y="1365250"/>
              <a:ext cx="228600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2A4B1D2-9920-4FF6-A13B-D4D7F880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365250"/>
              <a:ext cx="222250" cy="666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B9FF7672-E515-4AB4-A54A-32442F260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750" y="517525"/>
              <a:ext cx="914400" cy="4746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Context Manager 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87C2C22-FDFA-4EF4-92AC-50DD5F7A9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6650" y="1704975"/>
              <a:ext cx="2740025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15E5C2EA-2BAE-4924-9B40-532AEA217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075" y="1530329"/>
              <a:ext cx="15303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LeaveCommonContext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" name="Rectangle 9">
            <a:extLst>
              <a:ext uri="{FF2B5EF4-FFF2-40B4-BE49-F238E27FC236}">
                <a16:creationId xmlns:a16="http://schemas.microsoft.com/office/drawing/2014/main" id="{469EB549-3D4B-4B33-AA9A-F395C917C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2020-07-31T15:55:23Z</dcterms:created>
  <dcterms:modified xsi:type="dcterms:W3CDTF">2020-07-31T15:57:17Z</dcterms:modified>
</cp:coreProperties>
</file>