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85D2-FE94-4D48-A680-35970AB32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A2FB9-B773-DD4C-BB5E-1E212F020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E1192-C6B1-EB45-A923-E0C7CEE1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76F-5BAD-874D-87D6-58CA90A6335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119A6-2D42-8F4C-A46A-0FA88D22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316DD-FE0B-BC48-8E72-0FFCC29F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F20-51B6-6E4C-95D5-E17295CD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2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AE1D-282A-F844-A3F9-53481136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6CABA-4088-0B4A-A37E-3D5E6590D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B6B67-A802-EB47-B5ED-57301705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76F-5BAD-874D-87D6-58CA90A6335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C2E2-A7BB-B946-AAA9-F07776E3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EA658-B2A7-7A4B-A81D-ED9F2DD5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F20-51B6-6E4C-95D5-E17295CD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5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A4674-D564-4640-AB92-6267F3F46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6FB92-A77D-3E44-867C-28187A19C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630E3-352E-474B-B740-20DFF249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76F-5BAD-874D-87D6-58CA90A6335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B46C4-E107-9446-B000-783DFDCA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8948B-1A36-A345-BA8B-CF7460D7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F20-51B6-6E4C-95D5-E17295CD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0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3904-E209-724B-AE67-5B3A51CB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08C3D-3415-8E44-9A2C-949922A97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69489-293D-C34B-A546-13AFB0EA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76F-5BAD-874D-87D6-58CA90A6335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FE09D-1E50-6747-88D8-FC61B5A2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81611-3101-0A41-9304-4D4DDB2F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F20-51B6-6E4C-95D5-E17295CD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1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D93F-414F-A645-829C-7530E4FD8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7E036-5826-3E44-AA26-4AB49C899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66DEF-ACFF-4C4C-BFF8-C7E577BD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76F-5BAD-874D-87D6-58CA90A6335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C453-DFA3-C241-A1A5-733A8ED4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48FFF-4C63-A943-AB48-F4A818BB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F20-51B6-6E4C-95D5-E17295CD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3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1E55-7D46-2C46-BF2B-E4D95071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1F9EE-DA4C-5441-9EB8-4B95399D0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C4A1E-E476-6045-8A82-223AD84F7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81D64-2723-994A-A7F7-872A876A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76F-5BAD-874D-87D6-58CA90A6335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822D1-6289-1449-9C16-DEC0068E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15C74-0FD0-894E-88FF-5C244E83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F20-51B6-6E4C-95D5-E17295CD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1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F986-4BB5-624E-AA6D-CCDFC132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F1012-F72A-6C4C-A779-079E474B6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DD061-6133-F940-B227-DC818923B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BFF8B-62C4-EE4B-9655-AC7A59458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D7DF7-918E-5248-BB11-0E6716C97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FAEA1-CE8D-1645-A503-B45995F0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76F-5BAD-874D-87D6-58CA90A6335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78EDD-B6FE-E849-B4D3-7C9B7DB4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AF748-994C-C04A-9D1F-8F1118C9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F20-51B6-6E4C-95D5-E17295CD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8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7A75-66AB-7949-992C-44B9F6D2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B2690-4B84-8348-95F5-FBCB185D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76F-5BAD-874D-87D6-58CA90A6335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7F173-6814-FE45-A95D-B5C99347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BFD8C-7286-0441-86F0-97030354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F20-51B6-6E4C-95D5-E17295CD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4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75DC71-AD8B-1645-80A5-DA0255E8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76F-5BAD-874D-87D6-58CA90A6335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AA8DE-A1A8-9349-BF96-2F1EAD98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98E21-776D-8847-8BD1-769A3FF8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F20-51B6-6E4C-95D5-E17295CD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6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D019-1D3D-8840-8EBE-23D831B7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4233-F865-FD45-8A4C-F24AA4E07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0FBF6-4E76-BD4B-9EFD-9DE091187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AB732-E7E9-D840-BD15-C506846F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76F-5BAD-874D-87D6-58CA90A6335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461A0-791F-154B-801F-D38E4B99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C9D32-3F69-304D-A3F0-2C03CEC5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F20-51B6-6E4C-95D5-E17295CD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190A-3BDE-7647-B144-C8F358FF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49550E-8123-AB45-92EC-FA0CFCC83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1DFB8-5070-6C49-8F5D-2FC6E438D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71EAF-CB1B-B341-9F4B-474D50F1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76F-5BAD-874D-87D6-58CA90A6335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82762-5BF2-C24B-8681-A3481E0E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242A7-9AE8-3140-8C3B-E6ABD672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F20-51B6-6E4C-95D5-E17295CD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4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9B0E3-B625-804B-95C3-EDBBD886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5CBF0-0CE6-2B4F-8F73-2C154E1C9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1A9D4-361E-2245-AA0C-D7614D434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4876F-5BAD-874D-87D6-58CA90A6335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79DDD-58ED-6E4A-8D9D-9CED8A895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F212F-1B51-2440-944C-6CF3F66DE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E0F20-51B6-6E4C-95D5-E17295CD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9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101EC1E1-BE98-6847-A021-04DF8F7E5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" y="479425"/>
            <a:ext cx="7593013" cy="296862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A1EB602F-25F2-8E40-A78C-A5CCBD3269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0775" y="2451100"/>
            <a:ext cx="28511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AA3A4A3A-13D4-8A42-B94D-28EED946C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662113"/>
            <a:ext cx="1447800" cy="9493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Display</a:t>
            </a:r>
            <a:endParaRPr kumimoji="0" lang="en-AU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94AD8268-9D2B-EE47-B90D-DE46E82E2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113" y="1662113"/>
            <a:ext cx="1447800" cy="9493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Source</a:t>
            </a: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6E89F638-18A6-B545-BD7E-8B18724F20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0775" y="1857375"/>
            <a:ext cx="28511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D74E6C4-BF7C-AB47-9253-82ABEBC69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962" y="1496825"/>
            <a:ext cx="2851149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r>
              <a:rPr kumimoji="0" lang="en-AU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Specific Info for Display [ITI-11]</a:t>
            </a: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43D609B-CFCE-A540-896C-28D07091C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38" y="2054925"/>
            <a:ext cx="26130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AU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Document for Display [ITI-12]  </a:t>
            </a: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2">
            <a:extLst>
              <a:ext uri="{FF2B5EF4-FFF2-40B4-BE49-F238E27FC236}">
                <a16:creationId xmlns:a16="http://schemas.microsoft.com/office/drawing/2014/main" id="{6F79B820-2691-3C45-B700-BB9A2C644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0750" y="1781175"/>
            <a:ext cx="35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">
            <a:extLst>
              <a:ext uri="{FF2B5EF4-FFF2-40B4-BE49-F238E27FC236}">
                <a16:creationId xmlns:a16="http://schemas.microsoft.com/office/drawing/2014/main" id="{2A5A8054-1CBE-3A41-BF33-FB94FCD10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0750" y="2374900"/>
            <a:ext cx="35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9B38D6F-C6C8-4546-83F3-6F22C9822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EFA73672-BF7C-C04E-85A4-4AD9669F1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5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2</cp:revision>
  <dcterms:created xsi:type="dcterms:W3CDTF">2020-08-10T18:54:13Z</dcterms:created>
  <dcterms:modified xsi:type="dcterms:W3CDTF">2020-08-26T15:17:07Z</dcterms:modified>
</cp:coreProperties>
</file>