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8"/>
    <p:restoredTop sz="94640"/>
  </p:normalViewPr>
  <p:slideViewPr>
    <p:cSldViewPr snapToGrid="0" snapToObjects="1">
      <p:cViewPr>
        <p:scale>
          <a:sx n="93" d="100"/>
          <a:sy n="93" d="100"/>
        </p:scale>
        <p:origin x="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AB65-5FB0-9E40-9A49-65BA60C7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BA10-CCF7-424D-ABBF-4ABD9E1A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28FA-18A3-A64A-8171-49B1D0A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5BA7-8291-3F4D-B31F-BD75D76D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21E7-2EA2-BA4A-8EC0-5D4E1F92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DB1-B6FE-4A41-9885-DA80513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CCCC-6D0D-AE44-8423-2772B73A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7640-D496-6F40-87FB-23DFD96D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28A8-8CB5-A344-A7B0-2292480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D244-0461-E34F-AF78-B7D72EAC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84AB-6F7A-EC48-B209-393078DC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B44FA-C0B7-F749-B8AB-748981ADF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D762-BFCE-3F4D-9861-5F2727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5592-C97A-6B43-9DD3-285C70DB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D73D-0495-0E4A-B3D9-FF0D551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B2E-08C8-3E4D-99AF-A5CAE801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C10A-66D0-FA45-AE62-C8B4FFC6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72D5-AE30-BA4C-8DFC-837189DD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5BA3-5BAC-CC4D-98C8-5D9488E2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642A2-80B4-E946-A189-00480487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7CB-F017-5941-8008-1090673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0A46-798E-1A47-BECC-FE485B3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F4C2-3BEA-9745-B4C0-5E596C8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36DD-2EAD-7A49-8D40-FEB498C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714B-5A0E-C94F-BFEC-D098374A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DBA-E55E-664A-9EF7-FF8F990E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E35E-AE25-7A4F-9560-B8CC78E3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EE6EC-D2EF-7F45-8EAC-8854B014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2517-1CBC-244B-B35A-64544C83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4C3E9-7000-B649-B7EA-10C22963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2816C-1035-4A4A-B580-8EEB57D6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B99A-2ECC-2B4D-BE9B-1695581A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C9F1-D118-D540-BD4C-EAF43152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DFE1-1A0A-684C-84B1-F279D287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4AE68-D544-5A4E-AB78-E5CA7741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C0E1-4B99-5340-880D-6D305FA65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C763B-1487-FA4E-8A20-F3DE4B77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18D4-0F8B-BA46-92C7-A909AE4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1AEE1-C9FE-BF40-9758-271FE24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7213-0E93-134F-BBB2-631F2809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654B0-0981-BE47-BBFE-690771B7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00D6-47D5-F94F-8FED-D986BE6A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1D89-5698-9248-929E-9DB35A9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5EF4-FE48-F34B-ACBF-C2D0D585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CF62E-2C6A-B240-92F1-19FC7CF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8B82-CCBD-EE4F-B020-61640489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E752-6398-1445-A4DA-8B4B317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1E01-860D-144F-AC36-DA4BAA59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6678-A255-3140-A236-0C372121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20C1-97CB-394E-8764-96FC747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DB2D-542B-AA48-B85A-37A7069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2919F-E84A-AA47-ABFA-57A9464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B0F3-4E6C-334D-9382-5714E38E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ABAE8-0AE8-CA47-8BB0-63F84AF7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A1BB-803F-1041-86E6-09C68BEB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B93D-D0D9-8947-A323-F0446DE5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FDED-49D6-0745-9B5A-671D2554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7B33-F057-5C49-AC64-F71D1DB3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69D26-7246-B046-BFF5-AB1C84F8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9161-2EC2-2845-9AEF-A440AABB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38BF-ABED-8644-BDA7-E7B57C0E2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EB2-F1A9-3544-A8C0-0606954D393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2AA1-0643-E041-8CEF-E362FD0B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7D10-C2E3-1146-BE0B-F086E4F5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7EDC5C7B-7DAE-7640-9929-DFAC8EA9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411305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Source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C9C32346-9FDF-B249-BADC-30DEA83F3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6663" y="828675"/>
            <a:ext cx="3175" cy="25844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621CC47D-C230-4342-B161-D03F5BE5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D6DC840A-3DB9-BE4E-A673-84AEA9B03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2950" y="857250"/>
            <a:ext cx="0" cy="25749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0">
            <a:extLst>
              <a:ext uri="{FF2B5EF4-FFF2-40B4-BE49-F238E27FC236}">
                <a16:creationId xmlns:a16="http://schemas.microsoft.com/office/drawing/2014/main" id="{221DDBC1-83F1-9C41-A3C1-9C3F7537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840" y="1003300"/>
            <a:ext cx="788988" cy="438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on a patient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5159ABF9-C654-E843-8A0C-7B872215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033463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AED569C6-3DB8-9C47-9150-08D908F7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9" y="1117599"/>
            <a:ext cx="1409700" cy="3651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Specific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 for Display [ITI-11]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85C4BAE1-E95D-5E40-BDB1-2D716493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033463"/>
            <a:ext cx="203199" cy="8582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7095969F-7BF7-314A-9E82-647E4EFB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8881"/>
            <a:ext cx="788988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Specific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for Display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7B465E05-021F-F54E-979A-A6389616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880" y="1586925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Information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066DB2BD-44D3-CB44-93F3-1CCE1AAB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415" y="2070100"/>
            <a:ext cx="788988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on a patient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8B7CD-7A4F-3844-8389-E22B9F95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2128837"/>
            <a:ext cx="190689" cy="9985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4775868F-BA19-2340-B3A3-E5EA9E7A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5" y="2212975"/>
            <a:ext cx="13589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Specific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 for Display [ITI-11]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EF13FC-9745-B64D-9A9B-D4C146DD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11" y="2101849"/>
            <a:ext cx="213714" cy="878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FBCB150-086E-604E-821A-F0963F498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2446773"/>
            <a:ext cx="788988" cy="819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not found or information type not supported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A40CF0A4-4F27-AD40-A242-D5CA87D4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745" y="2721265"/>
            <a:ext cx="788988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Error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874546A3-6953-344C-A738-DC2C8CCE6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1508125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01825FCC-0367-0E4F-A58D-0EBC82C51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2578100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6971ACB4-08FB-F14F-B3CE-28B67950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F8603FF8-8192-AC4B-9C03-32BA302B5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2">
            <a:extLst>
              <a:ext uri="{FF2B5EF4-FFF2-40B4-BE49-F238E27FC236}">
                <a16:creationId xmlns:a16="http://schemas.microsoft.com/office/drawing/2014/main" id="{92DDB8BF-7DCE-1641-8E18-AC8C0A002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53EB59E3-4BCD-1F4F-A4E8-BD6DD1844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6A4FFE8-8DB6-9047-9614-1A02387D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A4A18E2A-5ED6-FC40-9049-D31CED9B2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2D893828-0899-1D4D-9654-5D466C8A8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CF9F9FF9-1677-6D4E-8A93-98323CAE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34F07AD0-465A-474F-B2B5-89662943D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F68038CA-98C7-4546-87FD-21A6E3B5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B8AFB402-4572-C24F-9443-5351C06A2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B3E9E7B2-1E11-2444-9A24-A40AE48CD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3D8B4707-DCE3-EF42-A91F-0A22C66D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69BD7C8D-8429-1845-B31A-B26FDBD88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58FCBE7E-485D-4344-A054-1B9D0EFDD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6137CAE9-75C8-0B48-B218-FEF5F24F6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C739B80B-9E3C-AD43-9734-A7629A83F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CB4DB2B6-A0E4-6041-981C-739C9B958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1302209C-3C8F-714B-8CFF-DDAF90D19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0872D5FA-12B2-244B-BE08-A920EC3B8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626" y="243077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FC971D-8B00-944D-9C3C-8D66A88873DA}"/>
              </a:ext>
            </a:extLst>
          </p:cNvPr>
          <p:cNvCxnSpPr>
            <a:cxnSpLocks/>
          </p:cNvCxnSpPr>
          <p:nvPr/>
        </p:nvCxnSpPr>
        <p:spPr>
          <a:xfrm>
            <a:off x="3727435" y="2188322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61285A-A886-8E4B-B185-B39930FE8607}"/>
              </a:ext>
            </a:extLst>
          </p:cNvPr>
          <p:cNvCxnSpPr>
            <a:cxnSpLocks/>
          </p:cNvCxnSpPr>
          <p:nvPr/>
        </p:nvCxnSpPr>
        <p:spPr>
          <a:xfrm flipH="1">
            <a:off x="3403309" y="2188323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23">
            <a:extLst>
              <a:ext uri="{FF2B5EF4-FFF2-40B4-BE49-F238E27FC236}">
                <a16:creationId xmlns:a16="http://schemas.microsoft.com/office/drawing/2014/main" id="{0B1212F2-46BD-7A48-8E28-4AE2066EB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621" y="132240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62DFB9-9E90-9B4F-8B20-2E9E56630E64}"/>
              </a:ext>
            </a:extLst>
          </p:cNvPr>
          <p:cNvCxnSpPr>
            <a:cxnSpLocks/>
          </p:cNvCxnSpPr>
          <p:nvPr/>
        </p:nvCxnSpPr>
        <p:spPr>
          <a:xfrm>
            <a:off x="3727430" y="1079952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911D-70B4-F940-9BB4-E5189D0BCD56}"/>
              </a:ext>
            </a:extLst>
          </p:cNvPr>
          <p:cNvCxnSpPr>
            <a:cxnSpLocks/>
          </p:cNvCxnSpPr>
          <p:nvPr/>
        </p:nvCxnSpPr>
        <p:spPr>
          <a:xfrm flipH="1">
            <a:off x="3403304" y="1079953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D853F-2CA6-5741-910A-DD165A6A8EC4}"/>
              </a:ext>
            </a:extLst>
          </p:cNvPr>
          <p:cNvGrpSpPr/>
          <p:nvPr/>
        </p:nvGrpSpPr>
        <p:grpSpPr>
          <a:xfrm flipH="1">
            <a:off x="854664" y="2737432"/>
            <a:ext cx="324127" cy="242457"/>
            <a:chOff x="3555709" y="3740033"/>
            <a:chExt cx="324127" cy="242457"/>
          </a:xfrm>
        </p:grpSpPr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EE7ABD4E-3DB4-B449-BD8C-83ECB2D30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D2A2FD-6404-684D-8BE4-EC8C8FF65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4D8061-4935-414E-BFCD-6CBF931F9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2E8D24-FB86-CB41-BB7D-C13934217BA4}"/>
              </a:ext>
            </a:extLst>
          </p:cNvPr>
          <p:cNvGrpSpPr/>
          <p:nvPr/>
        </p:nvGrpSpPr>
        <p:grpSpPr>
          <a:xfrm flipH="1">
            <a:off x="813096" y="1158001"/>
            <a:ext cx="324127" cy="242457"/>
            <a:chOff x="3555709" y="3740033"/>
            <a:chExt cx="324127" cy="242457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DC058D0D-D9CD-3947-899B-F6E606B03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0B1616-C9AD-D44C-A371-98E1D0A62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3876C79-3109-7B44-968D-4EF704D5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23">
            <a:extLst>
              <a:ext uri="{FF2B5EF4-FFF2-40B4-BE49-F238E27FC236}">
                <a16:creationId xmlns:a16="http://schemas.microsoft.com/office/drawing/2014/main" id="{A6A68505-7ED4-634C-87A7-09F823EF03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61" y="1821178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69890-D0AB-E849-9A31-A6A1F5A2028F}"/>
              </a:ext>
            </a:extLst>
          </p:cNvPr>
          <p:cNvCxnSpPr>
            <a:cxnSpLocks/>
          </p:cNvCxnSpPr>
          <p:nvPr/>
        </p:nvCxnSpPr>
        <p:spPr>
          <a:xfrm>
            <a:off x="3713570" y="1625213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2A3901-91C8-A341-9B60-8DBE9EB1DAB4}"/>
              </a:ext>
            </a:extLst>
          </p:cNvPr>
          <p:cNvCxnSpPr>
            <a:cxnSpLocks/>
          </p:cNvCxnSpPr>
          <p:nvPr/>
        </p:nvCxnSpPr>
        <p:spPr>
          <a:xfrm flipH="1">
            <a:off x="3389444" y="1634142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23">
            <a:extLst>
              <a:ext uri="{FF2B5EF4-FFF2-40B4-BE49-F238E27FC236}">
                <a16:creationId xmlns:a16="http://schemas.microsoft.com/office/drawing/2014/main" id="{B3E2E262-2CB8-9641-A726-B1A0376B3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467" y="2915691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48D09A-88D2-2D42-8B81-60A4BCC0C6E3}"/>
              </a:ext>
            </a:extLst>
          </p:cNvPr>
          <p:cNvCxnSpPr>
            <a:cxnSpLocks/>
          </p:cNvCxnSpPr>
          <p:nvPr/>
        </p:nvCxnSpPr>
        <p:spPr>
          <a:xfrm>
            <a:off x="3741276" y="2719726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1657A7-8207-4548-9707-AB30F2A0539C}"/>
              </a:ext>
            </a:extLst>
          </p:cNvPr>
          <p:cNvCxnSpPr>
            <a:cxnSpLocks/>
          </p:cNvCxnSpPr>
          <p:nvPr/>
        </p:nvCxnSpPr>
        <p:spPr>
          <a:xfrm flipH="1">
            <a:off x="3417150" y="2728655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3</cp:revision>
  <dcterms:created xsi:type="dcterms:W3CDTF">2020-08-10T18:59:10Z</dcterms:created>
  <dcterms:modified xsi:type="dcterms:W3CDTF">2020-08-26T15:27:01Z</dcterms:modified>
</cp:coreProperties>
</file>