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699C-9276-774C-AE64-3CB63CAE5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95F-3FFF-3F44-8295-F5FA9509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66E9-32A9-E048-864E-02C68DB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9356-966C-4544-B952-EBA043E0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AAB2-3C8D-974A-A348-7306FB15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820-49B9-EF4A-BE07-68BA19B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A757B-C851-AA43-9396-C1B837C7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91A-0D53-B54D-9099-6D5C6B01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85F7-2D9A-514F-B1A7-912F7FBC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7BC5-0B56-1D48-81F3-DD41AE64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F178B-0890-F746-B099-F731F1488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A2EA-D8E6-B34B-A16B-0C1350440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4915-9D1A-7643-B344-6BFE15C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3F4DE-E0DB-9346-8755-5DBC6DED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864D-0A24-F84B-82EB-47F5168C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612E-F011-2C42-BD29-6F64A441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0A72-B4F9-6F40-B838-6568795A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1845-5639-9949-BA7D-E74E8E4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E6C2-A355-244B-A036-CBF8E91C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2EE2-C9B6-D148-966A-6267A01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AAF8-4810-2A47-9AEA-7FD6A6F3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36BE-B819-CD45-8D45-BD04AAB4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7A3F-DB53-3844-B074-182F054B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15D1-D096-1444-86A1-36E3955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6AF3-B6A0-E749-994D-9F2D5403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702B-A39C-014B-86CA-60E2DF3E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5A80-E8FA-F347-A9BA-1A905F2A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3EA5-7E47-B34A-A2BD-8BA156E9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C8E13-CEB2-7C47-B7CF-E051EC3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CF676-6F9E-8440-8EC0-709BC1E5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D25B-1151-1148-AF46-879BA7A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4FE-D40E-EE4A-B440-FF0E1F46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0907-A277-9C4E-A798-A5557CD7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84F43-2558-844B-82C2-48A02A3CD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FBE2A-6648-F541-9320-AA850C988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FB338-508A-4843-90EE-4D8855BD2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CCC08-C724-CE44-B074-8D3BE4B9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4C19-B7EF-9840-9CFF-804B937D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C38AF-DA8C-FA49-9DA2-9EEB079D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02A-5C23-2746-A73F-9D95E2E2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BB953-FA81-5B4A-848C-59AEB242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21C15-2224-0A4F-B6A7-68A7E42D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D5EF-247F-CB4F-B0E9-E17E35FA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04785-A4A6-0F4D-A318-8ADC114B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91C31-FDCE-3C43-98B7-2305956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D8FF-0DBD-E940-8526-18EC3543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A2CA-32FF-A143-A913-0EFB227D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2381-C5A7-014C-A2CD-1DD4333A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01715-FC41-334E-93E9-AE420C0D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F5FF-4BAA-C04E-9119-B12066D1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7EDD-F2D8-BB4E-93DE-C7D6FC7C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F655A-0A36-4843-AB03-D6D68503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88EA-121E-B348-B5CD-436FFFBE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BDCEC-F887-8C4C-954F-244F33710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3AE5-3217-0D4C-9241-451DA27E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BCE1-3EEA-6A45-B6C7-F7A3C3D5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13F04-8E4B-E44B-8D07-2369FDD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4E5C-1810-1A4A-A659-F7682CC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8FFF0-174D-5B45-A275-3DB7D790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E8FC-90F6-C249-A285-4F80E33A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CA40-2777-1945-947A-2EBE7167D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4585-F62D-2742-8998-00250B6F0247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0054-9FC1-F548-AEE5-59111D43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F1A9-C086-EF42-B619-E2E9074ED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6">
            <a:extLst>
              <a:ext uri="{FF2B5EF4-FFF2-40B4-BE49-F238E27FC236}">
                <a16:creationId xmlns:a16="http://schemas.microsoft.com/office/drawing/2014/main" id="{D56156D1-1C75-9E4F-A8F3-E10B45B7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99819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Source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526A73F2-501F-A94D-B7F4-0EB12B36E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225" y="838200"/>
            <a:ext cx="3175" cy="3194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CA544BA7-93CA-CB4C-8AC8-AEAD6956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4572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33">
            <a:extLst>
              <a:ext uri="{FF2B5EF4-FFF2-40B4-BE49-F238E27FC236}">
                <a16:creationId xmlns:a16="http://schemas.microsoft.com/office/drawing/2014/main" id="{A0BE307F-BEC4-EA4D-83AC-C4E8700C7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857250"/>
            <a:ext cx="0" cy="3155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9E2F42F7-F77A-134E-B48A-8C299CCC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81" y="2613025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CDFB60FF-DF30-5049-9E15-98A92E40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576513"/>
            <a:ext cx="201613" cy="865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04B05E9-EEAA-1A4E-A934-EA94D959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76513"/>
            <a:ext cx="212725" cy="871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EDEC40D7-9B84-EE4E-973C-BCEBBA7F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4" y="2545888"/>
            <a:ext cx="846138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Requested Document does not exist or client proposed formats not supported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25A6D4CA-4771-1F4F-BDB5-04364DBE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257" y="1090651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1829304-42ED-F742-8A1D-CD565627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042988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65A6E8C0-236C-D945-9517-081FC3B4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42988"/>
            <a:ext cx="231775" cy="7858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AC7A1558-177F-2849-B71F-C0917D08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33" y="1087168"/>
            <a:ext cx="836613" cy="704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Selected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for Display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C4C07BA5-A2CB-1B4F-9819-E13009555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2657475"/>
            <a:ext cx="11128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Display [ITI-12]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EF58E63F-0805-364D-8A35-644CDC41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30" y="1460500"/>
            <a:ext cx="788988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Content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46CE39A3-E86B-7544-BFC4-AA8CB681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76" y="3146425"/>
            <a:ext cx="960438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Error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C5F36469-9FB1-0D46-A4A6-95373DBB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1123950"/>
            <a:ext cx="1241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Display [ITI-12]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00C9ADB8-E5F0-F146-B69F-BBF3EE124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775" y="1530350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E0A71985-4414-8B48-AB3A-14F7659C5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775" y="3073400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180140A9-8B18-C94C-B195-CB9B1736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05A1A650-0875-9C40-BD26-5957CDE84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B73C8763-ED73-964B-BECC-48C9F67E3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B4096269-60BC-0C4A-A486-1071DCB23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93272C5-B782-3B48-8AEE-93E77645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B316ECC3-F7BA-0F4D-8DF7-85C919F60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0AA20FF6-2434-FB4A-877B-312209581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3A231679-1437-CF4E-8394-4E74C79ED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5A0AB43F-25B2-0341-B443-042A3CF92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CC5920E6-90BD-D84A-B5D7-D9C6FFB1A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5BD8401A-E72E-6E4C-978C-EB52B8B0C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0C162C44-788D-7745-A1C2-B614DD180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BA798020-BB85-984A-8FC4-86BAE9610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5B9D8FCE-5F24-C54B-90F1-9D431C69D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959EC270-89BF-054A-BEA3-AD4969DCA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68FE3F0F-32B4-7E41-AF69-A81548E2A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867EF7F1-46F2-4248-B61F-B2321F7D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7858EBFF-2D93-454F-8CD4-70323F574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DC8FACBB-A51A-CF48-BA46-58E144BC4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B8DCB891-C642-B64E-AE54-2462839015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8279" y="3328285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1277FC-FDF3-CB44-8E35-8098DD8A58AF}"/>
              </a:ext>
            </a:extLst>
          </p:cNvPr>
          <p:cNvCxnSpPr>
            <a:cxnSpLocks/>
          </p:cNvCxnSpPr>
          <p:nvPr/>
        </p:nvCxnSpPr>
        <p:spPr>
          <a:xfrm>
            <a:off x="3875088" y="3132320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CEC8A7-BC1A-1A4C-8025-6E9454FA1C47}"/>
              </a:ext>
            </a:extLst>
          </p:cNvPr>
          <p:cNvCxnSpPr>
            <a:cxnSpLocks/>
          </p:cNvCxnSpPr>
          <p:nvPr/>
        </p:nvCxnSpPr>
        <p:spPr>
          <a:xfrm flipH="1">
            <a:off x="3550962" y="3141249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23">
            <a:extLst>
              <a:ext uri="{FF2B5EF4-FFF2-40B4-BE49-F238E27FC236}">
                <a16:creationId xmlns:a16="http://schemas.microsoft.com/office/drawing/2014/main" id="{D56B5C97-3600-8D44-AC5B-E5752F286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2885" y="1778267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B397C4-69D8-F848-91A5-2CE9E3F6D2C1}"/>
              </a:ext>
            </a:extLst>
          </p:cNvPr>
          <p:cNvCxnSpPr>
            <a:cxnSpLocks/>
          </p:cNvCxnSpPr>
          <p:nvPr/>
        </p:nvCxnSpPr>
        <p:spPr>
          <a:xfrm>
            <a:off x="3919694" y="1582302"/>
            <a:ext cx="0" cy="195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27E91-1BD9-E043-8DE3-1036480CC267}"/>
              </a:ext>
            </a:extLst>
          </p:cNvPr>
          <p:cNvCxnSpPr>
            <a:cxnSpLocks/>
          </p:cNvCxnSpPr>
          <p:nvPr/>
        </p:nvCxnSpPr>
        <p:spPr>
          <a:xfrm flipH="1">
            <a:off x="3595568" y="1591231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23">
            <a:extLst>
              <a:ext uri="{FF2B5EF4-FFF2-40B4-BE49-F238E27FC236}">
                <a16:creationId xmlns:a16="http://schemas.microsoft.com/office/drawing/2014/main" id="{49329DA0-5921-A542-BAFF-C4CE0F3B83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7886" y="1367013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66FE9E-513E-E341-AC4F-AF4FD20A8727}"/>
              </a:ext>
            </a:extLst>
          </p:cNvPr>
          <p:cNvCxnSpPr>
            <a:cxnSpLocks/>
          </p:cNvCxnSpPr>
          <p:nvPr/>
        </p:nvCxnSpPr>
        <p:spPr>
          <a:xfrm>
            <a:off x="3894695" y="1124556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2142F8-79F5-E146-8DD6-E4B9614E6B20}"/>
              </a:ext>
            </a:extLst>
          </p:cNvPr>
          <p:cNvCxnSpPr>
            <a:cxnSpLocks/>
          </p:cNvCxnSpPr>
          <p:nvPr/>
        </p:nvCxnSpPr>
        <p:spPr>
          <a:xfrm flipH="1">
            <a:off x="3570569" y="1124557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ne 23">
            <a:extLst>
              <a:ext uri="{FF2B5EF4-FFF2-40B4-BE49-F238E27FC236}">
                <a16:creationId xmlns:a16="http://schemas.microsoft.com/office/drawing/2014/main" id="{7C2B9557-6D87-484F-AA88-703924E8D5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3017" y="2891014"/>
            <a:ext cx="2964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210A51-1853-E047-ADA8-9E10CE41232B}"/>
              </a:ext>
            </a:extLst>
          </p:cNvPr>
          <p:cNvCxnSpPr>
            <a:cxnSpLocks/>
          </p:cNvCxnSpPr>
          <p:nvPr/>
        </p:nvCxnSpPr>
        <p:spPr>
          <a:xfrm>
            <a:off x="3879826" y="2648557"/>
            <a:ext cx="0" cy="242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ACBFED-F5F7-C14C-9D17-FAC036551218}"/>
              </a:ext>
            </a:extLst>
          </p:cNvPr>
          <p:cNvCxnSpPr>
            <a:cxnSpLocks/>
          </p:cNvCxnSpPr>
          <p:nvPr/>
        </p:nvCxnSpPr>
        <p:spPr>
          <a:xfrm flipH="1">
            <a:off x="3555700" y="2648558"/>
            <a:ext cx="3241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6D6C78-A9FF-7149-A7C8-C575A249D410}"/>
              </a:ext>
            </a:extLst>
          </p:cNvPr>
          <p:cNvGrpSpPr/>
          <p:nvPr/>
        </p:nvGrpSpPr>
        <p:grpSpPr>
          <a:xfrm flipH="1">
            <a:off x="865435" y="1386043"/>
            <a:ext cx="324127" cy="242457"/>
            <a:chOff x="3555709" y="3740033"/>
            <a:chExt cx="324127" cy="242457"/>
          </a:xfrm>
        </p:grpSpPr>
        <p:sp>
          <p:nvSpPr>
            <p:cNvPr id="56" name="Line 23">
              <a:extLst>
                <a:ext uri="{FF2B5EF4-FFF2-40B4-BE49-F238E27FC236}">
                  <a16:creationId xmlns:a16="http://schemas.microsoft.com/office/drawing/2014/main" id="{2CD5485E-9C9E-F745-85D1-98128EA1C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6FF4147-616A-A94C-A6E3-9DBCEBC46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B33D05-BDF8-4E41-8BEA-3377DD2ACB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1AD6DB-95BF-5D49-9CD0-62A93CB1BBA0}"/>
              </a:ext>
            </a:extLst>
          </p:cNvPr>
          <p:cNvGrpSpPr/>
          <p:nvPr/>
        </p:nvGrpSpPr>
        <p:grpSpPr>
          <a:xfrm flipH="1">
            <a:off x="872872" y="2954646"/>
            <a:ext cx="324127" cy="242457"/>
            <a:chOff x="3555709" y="3740033"/>
            <a:chExt cx="324127" cy="242457"/>
          </a:xfrm>
        </p:grpSpPr>
        <p:sp>
          <p:nvSpPr>
            <p:cNvPr id="60" name="Line 23">
              <a:extLst>
                <a:ext uri="{FF2B5EF4-FFF2-40B4-BE49-F238E27FC236}">
                  <a16:creationId xmlns:a16="http://schemas.microsoft.com/office/drawing/2014/main" id="{A0FBADA0-6986-3E49-AEBB-39EEDBA35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C8FF0-48C8-A54E-88E7-532219844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BB3789-B82B-7747-AA71-6972809A6E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23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2020-08-10T19:02:31Z</dcterms:created>
  <dcterms:modified xsi:type="dcterms:W3CDTF">2020-08-26T15:31:22Z</dcterms:modified>
</cp:coreProperties>
</file>