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64BC-ADBF-7B47-8047-821FB4D1D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9BC49-126A-C84F-A328-D19CD0AC7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39B83-1D27-B248-A605-F024FFD0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EACF-486E-F140-85F2-22B7DDB1864D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742C-F201-D441-882E-487BBC2F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955C-FAFC-2E43-AE4E-40490C0D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18A2-EA41-2247-978D-DAD1829D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4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C34E-6636-5043-BD55-F7BFE919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11592-151E-ED47-9643-905D3F519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94C9A-79C5-EA42-A7EA-A891CD78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EACF-486E-F140-85F2-22B7DDB1864D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845A-F5D5-9D4A-BC57-0935DF1D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B5950-05A3-4B40-9298-4140565D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18A2-EA41-2247-978D-DAD1829D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EAE73-7D23-214B-BE65-3E4B0FF83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62166-D6C2-544D-85DE-40B64DF17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87CF9-270E-DB4E-B5B6-DE716325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EACF-486E-F140-85F2-22B7DDB1864D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1D34-066F-8940-83A5-44467E04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4A02C-F9C0-8A46-A9F1-AE74C70F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18A2-EA41-2247-978D-DAD1829D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42DC-8099-2040-BE9B-431B73C1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F56F-12DF-1640-9772-F43A8B8A8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47232-943F-D946-92CE-D5FBF9A6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EACF-486E-F140-85F2-22B7DDB1864D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870D4-8E56-7948-A686-30971EA3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4BF93-9F32-394D-A66E-75034F20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18A2-EA41-2247-978D-DAD1829D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9CC9-62FE-BB43-90A5-447634C6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A64A9-F3FC-A64A-B8AA-848B37A00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DE0A0-2B25-7549-A669-B6A9E24F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EACF-486E-F140-85F2-22B7DDB1864D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B40E9-FA21-F047-A2D1-AE0D69CD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F8156-9486-4B4D-8F1A-00A6CC42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18A2-EA41-2247-978D-DAD1829D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B654-AE3C-F246-A4FF-1361824B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10DD-7966-FD46-8F53-EF668F877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A81EB-A2FA-074A-AB75-3AB27E2C8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9C558-BCA7-984B-BA8E-4FD4C85E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EACF-486E-F140-85F2-22B7DDB1864D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50307-1306-3944-8145-8C30C359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B1B13-8209-D345-8F37-927F0051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18A2-EA41-2247-978D-DAD1829D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1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7762-AAFD-6748-8037-5084C1BE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94E25-93C6-C24C-8D28-DDA2A30C7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26830-D63E-E243-B236-DD003AC8C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4E54C-9D1C-9F4D-BD25-1D10124FD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7BBAF-07C7-9847-A3ED-00C7E580B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792AB-D706-CD4F-8A1D-8E1D52EB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EACF-486E-F140-85F2-22B7DDB1864D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D0B4B-6F1F-0E47-81BA-36E3E72C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9EADC-98CB-D04B-9EC3-AECF1887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18A2-EA41-2247-978D-DAD1829D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8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3917-4548-EC43-900F-EFCE3612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0E4F1-D0C7-4F42-929D-82A50F43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EACF-486E-F140-85F2-22B7DDB1864D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DF187-E5A9-E940-A2DF-948FC943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59E1C-479F-4C4D-93BB-3D231F45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18A2-EA41-2247-978D-DAD1829D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0508F-31ED-ED49-AF97-3C75D1A3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EACF-486E-F140-85F2-22B7DDB1864D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3CA0E-F7BD-874A-9DCD-0C0F95B4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E4E63-3D0A-A64D-B3BB-8B662CB6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18A2-EA41-2247-978D-DAD1829D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3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5C3F-9C27-5F45-9B15-EB64F488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76E8-103A-384F-969E-37A63EAE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710BC-1141-D94F-ABF9-54D5B3C2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0BDF1-A577-BA40-9CD5-D8CC7AAD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EACF-486E-F140-85F2-22B7DDB1864D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5871F-91D3-8947-B649-7708603E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0ACEB-A23D-C543-9096-A2466EBB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18A2-EA41-2247-978D-DAD1829D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2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522E-B382-4846-BE7A-94BFCD14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FF0EA-095D-7949-BA71-5D7E7D9CD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1109F-EAD2-5A4E-887C-4E0EB670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3E41-AE01-E742-B4DD-FE3307D0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EACF-486E-F140-85F2-22B7DDB1864D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98859-C3E3-6D48-9065-10984CCF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3F749-2FA2-734A-B721-2AE7C6D5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18A2-EA41-2247-978D-DAD1829D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DDFCB-61E6-6845-8D36-E3F15413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1FFC9-0B70-BA4C-8C18-371663FB3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287E0-4090-AB43-B57B-BD4E6BBF5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AEACF-486E-F140-85F2-22B7DDB1864D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31E54-AD93-9949-A1CB-B961D6E01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E3B50-0CCB-9642-AB60-77FD7EED1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C18A2-EA41-2247-978D-DAD1829D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1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2">
            <a:extLst>
              <a:ext uri="{FF2B5EF4-FFF2-40B4-BE49-F238E27FC236}">
                <a16:creationId xmlns:a16="http://schemas.microsoft.com/office/drawing/2014/main" id="{C982355C-6CEB-944F-9B9B-C7A1FA360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10970"/>
            <a:ext cx="954087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Information</a:t>
            </a:r>
            <a:br>
              <a:rPr kumimoji="0" lang="fr-F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fr-F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Source </a:t>
            </a: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Line 51">
            <a:extLst>
              <a:ext uri="{FF2B5EF4-FFF2-40B4-BE49-F238E27FC236}">
                <a16:creationId xmlns:a16="http://schemas.microsoft.com/office/drawing/2014/main" id="{6E5541A8-089B-3244-826B-6E1E9A7B9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82700" y="828675"/>
            <a:ext cx="4763" cy="42513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BBE169E7-E952-2140-9FD9-2BCB96ECD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738" y="457200"/>
            <a:ext cx="944562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Display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50">
            <a:extLst>
              <a:ext uri="{FF2B5EF4-FFF2-40B4-BE49-F238E27FC236}">
                <a16:creationId xmlns:a16="http://schemas.microsoft.com/office/drawing/2014/main" id="{1F5F78E6-C82D-FE41-BC78-44B36942F3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54400" y="857250"/>
            <a:ext cx="0" cy="42037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46">
            <a:extLst>
              <a:ext uri="{FF2B5EF4-FFF2-40B4-BE49-F238E27FC236}">
                <a16:creationId xmlns:a16="http://schemas.microsoft.com/office/drawing/2014/main" id="{3EA223B1-9CDF-C74D-AFF7-DA44B3945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430" y="1031875"/>
            <a:ext cx="989013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Requests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on a patient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5">
            <a:extLst>
              <a:ext uri="{FF2B5EF4-FFF2-40B4-BE49-F238E27FC236}">
                <a16:creationId xmlns:a16="http://schemas.microsoft.com/office/drawing/2014/main" id="{1BB68FC0-9C93-8243-8BDD-43CF7875D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75" y="1081088"/>
            <a:ext cx="182563" cy="741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44">
            <a:extLst>
              <a:ext uri="{FF2B5EF4-FFF2-40B4-BE49-F238E27FC236}">
                <a16:creationId xmlns:a16="http://schemas.microsoft.com/office/drawing/2014/main" id="{B8B2C2F6-B784-8846-A92E-5853100B1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9425" y="1165225"/>
            <a:ext cx="13970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Specific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 for Display [ITI-11]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E875FEB0-2CE3-CB4E-AE0C-35B3D165D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5" y="1081088"/>
            <a:ext cx="203200" cy="795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39">
            <a:extLst>
              <a:ext uri="{FF2B5EF4-FFF2-40B4-BE49-F238E27FC236}">
                <a16:creationId xmlns:a16="http://schemas.microsoft.com/office/drawing/2014/main" id="{84859B71-2EE1-F842-8792-D94C192A4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1108075"/>
            <a:ext cx="788988" cy="657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 Specific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for Display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35">
            <a:extLst>
              <a:ext uri="{FF2B5EF4-FFF2-40B4-BE49-F238E27FC236}">
                <a16:creationId xmlns:a16="http://schemas.microsoft.com/office/drawing/2014/main" id="{14F21E0F-0831-8440-BE7E-732897C1C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4056" y="1565275"/>
            <a:ext cx="78898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Information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31">
            <a:extLst>
              <a:ext uri="{FF2B5EF4-FFF2-40B4-BE49-F238E27FC236}">
                <a16:creationId xmlns:a16="http://schemas.microsoft.com/office/drawing/2014/main" id="{13AB406F-235E-034D-8A76-7EA3E3904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732" y="2060575"/>
            <a:ext cx="1322388" cy="628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Requests a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referenced in previous information returned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id="{DCE1C971-E7D8-354F-835F-116C903BC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2357438"/>
            <a:ext cx="182563" cy="741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29">
            <a:extLst>
              <a:ext uri="{FF2B5EF4-FFF2-40B4-BE49-F238E27FC236}">
                <a16:creationId xmlns:a16="http://schemas.microsoft.com/office/drawing/2014/main" id="{8D0C0ACC-F4BB-8E45-9032-71F1089C3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5" y="2185988"/>
            <a:ext cx="231775" cy="957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25">
            <a:extLst>
              <a:ext uri="{FF2B5EF4-FFF2-40B4-BE49-F238E27FC236}">
                <a16:creationId xmlns:a16="http://schemas.microsoft.com/office/drawing/2014/main" id="{330B5422-BD3F-6943-AAF1-55D2C99C3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79675"/>
            <a:ext cx="836613" cy="704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 Selected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for Display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33165BED-B3AA-4C41-89AD-B20B533A1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228" y="2851150"/>
            <a:ext cx="1208088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Content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46C8CAE7-4104-7048-A18A-E21634835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732" y="3510001"/>
            <a:ext cx="1141413" cy="485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Requests  a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referenced in previous document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EE63E25B-1D22-DB4D-8C39-CBF2D47C2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3576638"/>
            <a:ext cx="182563" cy="741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722ACAE0-98C4-6443-98A3-75B3530EC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5" y="3576638"/>
            <a:ext cx="231775" cy="1014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31C24C4E-CC2F-8044-83ED-005381AD6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98875"/>
            <a:ext cx="836613" cy="704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 Selected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for Display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77779089-0A91-1249-89A0-5B7A32BE2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975" y="4137025"/>
            <a:ext cx="788988" cy="485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Content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D740F7E4-D0D9-4F4C-AE0C-86D3C361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2362200"/>
            <a:ext cx="1182688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Document for Display [ITI-12]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D28F36D4-BDCA-D941-A2D6-478BDB714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3514725"/>
            <a:ext cx="1182688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Document for Display [ITI-12]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4">
            <a:extLst>
              <a:ext uri="{FF2B5EF4-FFF2-40B4-BE49-F238E27FC236}">
                <a16:creationId xmlns:a16="http://schemas.microsoft.com/office/drawing/2014/main" id="{5CB0330C-88CE-DA43-A050-F28D2C17A6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65250" y="1508125"/>
            <a:ext cx="201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3">
            <a:extLst>
              <a:ext uri="{FF2B5EF4-FFF2-40B4-BE49-F238E27FC236}">
                <a16:creationId xmlns:a16="http://schemas.microsoft.com/office/drawing/2014/main" id="{85705DB3-60CC-0442-A36B-9813408726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65250" y="2695575"/>
            <a:ext cx="201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">
            <a:extLst>
              <a:ext uri="{FF2B5EF4-FFF2-40B4-BE49-F238E27FC236}">
                <a16:creationId xmlns:a16="http://schemas.microsoft.com/office/drawing/2014/main" id="{D624DE23-E5C4-DE4A-ADAB-7EF1BB692A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65250" y="3883025"/>
            <a:ext cx="201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53">
            <a:extLst>
              <a:ext uri="{FF2B5EF4-FFF2-40B4-BE49-F238E27FC236}">
                <a16:creationId xmlns:a16="http://schemas.microsoft.com/office/drawing/2014/main" id="{CB33EF1D-C544-2F49-953F-EFECAE386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Line 49">
            <a:extLst>
              <a:ext uri="{FF2B5EF4-FFF2-40B4-BE49-F238E27FC236}">
                <a16:creationId xmlns:a16="http://schemas.microsoft.com/office/drawing/2014/main" id="{59995AB8-FB4A-584D-BECD-EA2A48652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26492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48">
            <a:extLst>
              <a:ext uri="{FF2B5EF4-FFF2-40B4-BE49-F238E27FC236}">
                <a16:creationId xmlns:a16="http://schemas.microsoft.com/office/drawing/2014/main" id="{D85932CA-620C-D549-A315-9C19E71D37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03007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47">
            <a:extLst>
              <a:ext uri="{FF2B5EF4-FFF2-40B4-BE49-F238E27FC236}">
                <a16:creationId xmlns:a16="http://schemas.microsoft.com/office/drawing/2014/main" id="{A0D481BE-EB3E-A74D-80DE-3148C3342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260157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42">
            <a:extLst>
              <a:ext uri="{FF2B5EF4-FFF2-40B4-BE49-F238E27FC236}">
                <a16:creationId xmlns:a16="http://schemas.microsoft.com/office/drawing/2014/main" id="{2A859CEA-E730-534D-83B4-174BD7849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244513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41">
            <a:extLst>
              <a:ext uri="{FF2B5EF4-FFF2-40B4-BE49-F238E27FC236}">
                <a16:creationId xmlns:a16="http://schemas.microsoft.com/office/drawing/2014/main" id="{F4487E95-9468-9A41-A1D4-4FA336E4F9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625388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40">
            <a:extLst>
              <a:ext uri="{FF2B5EF4-FFF2-40B4-BE49-F238E27FC236}">
                <a16:creationId xmlns:a16="http://schemas.microsoft.com/office/drawing/2014/main" id="{90E3C46C-E0B7-0249-B557-199B09A69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196888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8">
            <a:extLst>
              <a:ext uri="{FF2B5EF4-FFF2-40B4-BE49-F238E27FC236}">
                <a16:creationId xmlns:a16="http://schemas.microsoft.com/office/drawing/2014/main" id="{1EF5D777-B517-DB45-8581-908437007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839825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8806CA4B-28B0-124D-9B76-7A617BE2F3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3220700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C9A2E687-35CF-9744-8606-B143B16DE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7922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4">
            <a:extLst>
              <a:ext uri="{FF2B5EF4-FFF2-40B4-BE49-F238E27FC236}">
                <a16:creationId xmlns:a16="http://schemas.microsoft.com/office/drawing/2014/main" id="{3CF3C173-820E-334B-A1E8-47D6C463A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4435138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3">
            <a:extLst>
              <a:ext uri="{FF2B5EF4-FFF2-40B4-BE49-F238E27FC236}">
                <a16:creationId xmlns:a16="http://schemas.microsoft.com/office/drawing/2014/main" id="{19F04A5A-D4DD-6E47-A61C-0A12408EB1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3816013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2">
            <a:extLst>
              <a:ext uri="{FF2B5EF4-FFF2-40B4-BE49-F238E27FC236}">
                <a16:creationId xmlns:a16="http://schemas.microsoft.com/office/drawing/2014/main" id="{539DDB56-B52B-E549-A790-9DCC9BD71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4387513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28">
            <a:extLst>
              <a:ext uri="{FF2B5EF4-FFF2-40B4-BE49-F238E27FC236}">
                <a16:creationId xmlns:a16="http://schemas.microsoft.com/office/drawing/2014/main" id="{FDB5C683-34B8-134D-8452-6F38FF741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503045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27">
            <a:extLst>
              <a:ext uri="{FF2B5EF4-FFF2-40B4-BE49-F238E27FC236}">
                <a16:creationId xmlns:a16="http://schemas.microsoft.com/office/drawing/2014/main" id="{903B17DE-58D1-2743-AE01-C76C1C6985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441132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26">
            <a:extLst>
              <a:ext uri="{FF2B5EF4-FFF2-40B4-BE49-F238E27FC236}">
                <a16:creationId xmlns:a16="http://schemas.microsoft.com/office/drawing/2014/main" id="{F75064D6-46F9-894E-B622-FFA6754F9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498282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24">
            <a:extLst>
              <a:ext uri="{FF2B5EF4-FFF2-40B4-BE49-F238E27FC236}">
                <a16:creationId xmlns:a16="http://schemas.microsoft.com/office/drawing/2014/main" id="{A4212032-674A-994D-A704-BAC96B4A2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5625763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23">
            <a:extLst>
              <a:ext uri="{FF2B5EF4-FFF2-40B4-BE49-F238E27FC236}">
                <a16:creationId xmlns:a16="http://schemas.microsoft.com/office/drawing/2014/main" id="{5EF5E356-2E65-B14C-9CFC-2305D673F6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5006638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22">
            <a:extLst>
              <a:ext uri="{FF2B5EF4-FFF2-40B4-BE49-F238E27FC236}">
                <a16:creationId xmlns:a16="http://schemas.microsoft.com/office/drawing/2014/main" id="{C5107A64-99F1-604A-90CF-2E3A3214F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5578138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20">
            <a:extLst>
              <a:ext uri="{FF2B5EF4-FFF2-40B4-BE49-F238E27FC236}">
                <a16:creationId xmlns:a16="http://schemas.microsoft.com/office/drawing/2014/main" id="{1C760EB3-BE14-3347-B026-4BBA45758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6221075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9">
            <a:extLst>
              <a:ext uri="{FF2B5EF4-FFF2-40B4-BE49-F238E27FC236}">
                <a16:creationId xmlns:a16="http://schemas.microsoft.com/office/drawing/2014/main" id="{227DD731-C0A9-A740-A0D3-17321BC215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5601950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18">
            <a:extLst>
              <a:ext uri="{FF2B5EF4-FFF2-40B4-BE49-F238E27FC236}">
                <a16:creationId xmlns:a16="http://schemas.microsoft.com/office/drawing/2014/main" id="{8996AAC6-965C-1B48-8BF9-CAD6C8142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617345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14">
            <a:extLst>
              <a:ext uri="{FF2B5EF4-FFF2-40B4-BE49-F238E27FC236}">
                <a16:creationId xmlns:a16="http://schemas.microsoft.com/office/drawing/2014/main" id="{29DFCBEE-D205-0B44-BEF1-B4EE8D7CD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6816388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D655977D-4415-8049-B9E0-820A9D16E2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6197263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12">
            <a:extLst>
              <a:ext uri="{FF2B5EF4-FFF2-40B4-BE49-F238E27FC236}">
                <a16:creationId xmlns:a16="http://schemas.microsoft.com/office/drawing/2014/main" id="{F534FF44-FC74-AA4A-9E41-128A70599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6768763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10">
            <a:extLst>
              <a:ext uri="{FF2B5EF4-FFF2-40B4-BE49-F238E27FC236}">
                <a16:creationId xmlns:a16="http://schemas.microsoft.com/office/drawing/2014/main" id="{F4F142D3-40DC-DA4F-95AC-95E7CDD0A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74117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9">
            <a:extLst>
              <a:ext uri="{FF2B5EF4-FFF2-40B4-BE49-F238E27FC236}">
                <a16:creationId xmlns:a16="http://schemas.microsoft.com/office/drawing/2014/main" id="{ACF673AB-A986-CC43-BE0F-C8841F24B4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679257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8">
            <a:extLst>
              <a:ext uri="{FF2B5EF4-FFF2-40B4-BE49-F238E27FC236}">
                <a16:creationId xmlns:a16="http://schemas.microsoft.com/office/drawing/2014/main" id="{4CD963B3-B23D-4440-A1E5-27509AAF1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736407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23">
            <a:extLst>
              <a:ext uri="{FF2B5EF4-FFF2-40B4-BE49-F238E27FC236}">
                <a16:creationId xmlns:a16="http://schemas.microsoft.com/office/drawing/2014/main" id="{F14679A3-4CBC-E94E-8D3C-FBC6016C86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5584" y="1367013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E64426-2050-124B-8D24-BB08DB35454B}"/>
              </a:ext>
            </a:extLst>
          </p:cNvPr>
          <p:cNvCxnSpPr>
            <a:cxnSpLocks/>
          </p:cNvCxnSpPr>
          <p:nvPr/>
        </p:nvCxnSpPr>
        <p:spPr>
          <a:xfrm>
            <a:off x="3872393" y="1124556"/>
            <a:ext cx="0" cy="242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076F7F6-4F81-6443-9F8F-597C48E252BE}"/>
              </a:ext>
            </a:extLst>
          </p:cNvPr>
          <p:cNvCxnSpPr>
            <a:cxnSpLocks/>
          </p:cNvCxnSpPr>
          <p:nvPr/>
        </p:nvCxnSpPr>
        <p:spPr>
          <a:xfrm flipH="1">
            <a:off x="3548267" y="1124557"/>
            <a:ext cx="3241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Line 23">
            <a:extLst>
              <a:ext uri="{FF2B5EF4-FFF2-40B4-BE49-F238E27FC236}">
                <a16:creationId xmlns:a16="http://schemas.microsoft.com/office/drawing/2014/main" id="{F305A7C4-DEBF-0942-86B2-16BFDC8317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95323" y="2467266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158817F-0785-D546-A2D1-DF60759DAA99}"/>
              </a:ext>
            </a:extLst>
          </p:cNvPr>
          <p:cNvCxnSpPr>
            <a:cxnSpLocks/>
          </p:cNvCxnSpPr>
          <p:nvPr/>
        </p:nvCxnSpPr>
        <p:spPr>
          <a:xfrm>
            <a:off x="3902132" y="2224809"/>
            <a:ext cx="0" cy="242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F5DB860-87FE-2A44-9736-750F160D65E7}"/>
              </a:ext>
            </a:extLst>
          </p:cNvPr>
          <p:cNvCxnSpPr>
            <a:cxnSpLocks/>
          </p:cNvCxnSpPr>
          <p:nvPr/>
        </p:nvCxnSpPr>
        <p:spPr>
          <a:xfrm flipH="1">
            <a:off x="3578006" y="2224810"/>
            <a:ext cx="3241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Line 23">
            <a:extLst>
              <a:ext uri="{FF2B5EF4-FFF2-40B4-BE49-F238E27FC236}">
                <a16:creationId xmlns:a16="http://schemas.microsoft.com/office/drawing/2014/main" id="{C73754BF-9713-2A45-928C-D8005C1990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4171" y="3861165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72653E3-D9A9-2A44-AB5A-E24734B106E5}"/>
              </a:ext>
            </a:extLst>
          </p:cNvPr>
          <p:cNvCxnSpPr>
            <a:cxnSpLocks/>
          </p:cNvCxnSpPr>
          <p:nvPr/>
        </p:nvCxnSpPr>
        <p:spPr>
          <a:xfrm>
            <a:off x="3890980" y="3618708"/>
            <a:ext cx="0" cy="242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72F3B48-2522-4F46-AC1B-7E35127B0A16}"/>
              </a:ext>
            </a:extLst>
          </p:cNvPr>
          <p:cNvCxnSpPr>
            <a:cxnSpLocks/>
          </p:cNvCxnSpPr>
          <p:nvPr/>
        </p:nvCxnSpPr>
        <p:spPr>
          <a:xfrm flipH="1">
            <a:off x="3566854" y="3618709"/>
            <a:ext cx="3241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Line 23">
            <a:extLst>
              <a:ext uri="{FF2B5EF4-FFF2-40B4-BE49-F238E27FC236}">
                <a16:creationId xmlns:a16="http://schemas.microsoft.com/office/drawing/2014/main" id="{9C091E0D-CEC1-3C46-9693-6BCC364C4C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57130" y="1778267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1C9DEE9-033A-4F4D-A3FC-A0F7938E540B}"/>
              </a:ext>
            </a:extLst>
          </p:cNvPr>
          <p:cNvCxnSpPr>
            <a:cxnSpLocks/>
          </p:cNvCxnSpPr>
          <p:nvPr/>
        </p:nvCxnSpPr>
        <p:spPr>
          <a:xfrm>
            <a:off x="3863939" y="1582302"/>
            <a:ext cx="0" cy="195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4D35A51-C258-984B-9BDA-7B5613DBDEBD}"/>
              </a:ext>
            </a:extLst>
          </p:cNvPr>
          <p:cNvCxnSpPr>
            <a:cxnSpLocks/>
          </p:cNvCxnSpPr>
          <p:nvPr/>
        </p:nvCxnSpPr>
        <p:spPr>
          <a:xfrm flipH="1">
            <a:off x="3539813" y="1591231"/>
            <a:ext cx="3241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Line 23">
            <a:extLst>
              <a:ext uri="{FF2B5EF4-FFF2-40B4-BE49-F238E27FC236}">
                <a16:creationId xmlns:a16="http://schemas.microsoft.com/office/drawing/2014/main" id="{AB1657E1-9E97-6549-98C2-56EEA8476D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90583" y="3082958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6204CDF-C677-1349-92C1-6D522D87292A}"/>
              </a:ext>
            </a:extLst>
          </p:cNvPr>
          <p:cNvCxnSpPr>
            <a:cxnSpLocks/>
          </p:cNvCxnSpPr>
          <p:nvPr/>
        </p:nvCxnSpPr>
        <p:spPr>
          <a:xfrm>
            <a:off x="3897392" y="2886993"/>
            <a:ext cx="0" cy="195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93C273E-0856-FA43-8331-4213D4270058}"/>
              </a:ext>
            </a:extLst>
          </p:cNvPr>
          <p:cNvCxnSpPr>
            <a:cxnSpLocks/>
          </p:cNvCxnSpPr>
          <p:nvPr/>
        </p:nvCxnSpPr>
        <p:spPr>
          <a:xfrm flipH="1">
            <a:off x="3573266" y="2895922"/>
            <a:ext cx="3241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ine 23">
            <a:extLst>
              <a:ext uri="{FF2B5EF4-FFF2-40B4-BE49-F238E27FC236}">
                <a16:creationId xmlns:a16="http://schemas.microsoft.com/office/drawing/2014/main" id="{2C407F27-9E20-D743-AFD7-902751F9C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90583" y="4443404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B52BC30-D456-0745-AF2B-F2074E24B655}"/>
              </a:ext>
            </a:extLst>
          </p:cNvPr>
          <p:cNvCxnSpPr>
            <a:cxnSpLocks/>
          </p:cNvCxnSpPr>
          <p:nvPr/>
        </p:nvCxnSpPr>
        <p:spPr>
          <a:xfrm>
            <a:off x="3897392" y="4247439"/>
            <a:ext cx="0" cy="195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88832C5-64DE-3448-9B2D-59B3EC4D599A}"/>
              </a:ext>
            </a:extLst>
          </p:cNvPr>
          <p:cNvCxnSpPr>
            <a:cxnSpLocks/>
          </p:cNvCxnSpPr>
          <p:nvPr/>
        </p:nvCxnSpPr>
        <p:spPr>
          <a:xfrm flipH="1">
            <a:off x="3573266" y="4256368"/>
            <a:ext cx="3241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3037CF9-CEDB-C148-B35B-786FE315BFB2}"/>
              </a:ext>
            </a:extLst>
          </p:cNvPr>
          <p:cNvGrpSpPr/>
          <p:nvPr/>
        </p:nvGrpSpPr>
        <p:grpSpPr>
          <a:xfrm flipH="1">
            <a:off x="854284" y="1386043"/>
            <a:ext cx="324127" cy="242457"/>
            <a:chOff x="3555709" y="3740033"/>
            <a:chExt cx="324127" cy="242457"/>
          </a:xfrm>
        </p:grpSpPr>
        <p:sp>
          <p:nvSpPr>
            <p:cNvPr id="76" name="Line 23">
              <a:extLst>
                <a:ext uri="{FF2B5EF4-FFF2-40B4-BE49-F238E27FC236}">
                  <a16:creationId xmlns:a16="http://schemas.microsoft.com/office/drawing/2014/main" id="{94DA974F-C969-CA46-B2F2-34B21CD56D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3026" y="3982490"/>
              <a:ext cx="296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412930B-3485-7E48-A28C-0E63220A5C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9835" y="3740033"/>
              <a:ext cx="0" cy="242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33FB496-4129-4143-A80F-877A20615E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5709" y="3740034"/>
              <a:ext cx="324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DECE7BE-DEC1-0241-813F-5A7AA58D1624}"/>
              </a:ext>
            </a:extLst>
          </p:cNvPr>
          <p:cNvGrpSpPr/>
          <p:nvPr/>
        </p:nvGrpSpPr>
        <p:grpSpPr>
          <a:xfrm flipH="1">
            <a:off x="862010" y="2567996"/>
            <a:ext cx="324127" cy="242457"/>
            <a:chOff x="3555709" y="3740033"/>
            <a:chExt cx="324127" cy="242457"/>
          </a:xfrm>
        </p:grpSpPr>
        <p:sp>
          <p:nvSpPr>
            <p:cNvPr id="80" name="Line 23">
              <a:extLst>
                <a:ext uri="{FF2B5EF4-FFF2-40B4-BE49-F238E27FC236}">
                  <a16:creationId xmlns:a16="http://schemas.microsoft.com/office/drawing/2014/main" id="{D40FE184-3F14-6042-B690-B76890BC68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3026" y="3982490"/>
              <a:ext cx="296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916534-AB3C-3240-9F99-6259D38A8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9835" y="3740033"/>
              <a:ext cx="0" cy="242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CC548D8-6BBB-3245-9A8B-0645F79C70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5709" y="3740034"/>
              <a:ext cx="324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6D05A6D-5C11-A64F-B2E9-5BA7A891A3D2}"/>
              </a:ext>
            </a:extLst>
          </p:cNvPr>
          <p:cNvGrpSpPr/>
          <p:nvPr/>
        </p:nvGrpSpPr>
        <p:grpSpPr>
          <a:xfrm flipH="1">
            <a:off x="845734" y="3826090"/>
            <a:ext cx="324127" cy="242457"/>
            <a:chOff x="3555709" y="3740033"/>
            <a:chExt cx="324127" cy="242457"/>
          </a:xfrm>
        </p:grpSpPr>
        <p:sp>
          <p:nvSpPr>
            <p:cNvPr id="84" name="Line 23">
              <a:extLst>
                <a:ext uri="{FF2B5EF4-FFF2-40B4-BE49-F238E27FC236}">
                  <a16:creationId xmlns:a16="http://schemas.microsoft.com/office/drawing/2014/main" id="{FD082156-882C-5846-A61A-A46765F48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3026" y="3982490"/>
              <a:ext cx="296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0968A5D-58DA-3142-91C9-062CE322C9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9835" y="3740033"/>
              <a:ext cx="0" cy="242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A8C8075-3E50-9B49-8C4D-BD49840A12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5709" y="3740034"/>
              <a:ext cx="324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377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2020-08-10T19:04:35Z</dcterms:created>
  <dcterms:modified xsi:type="dcterms:W3CDTF">2020-08-26T15:35:30Z</dcterms:modified>
</cp:coreProperties>
</file>