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F85B-60E8-0345-B0FF-79559C01B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8351E-D45C-2842-A1AF-A1F17A2CD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B7D7-01B5-8F49-A0DF-54C4BEA9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20AA-D909-3C42-9748-A8AD5500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359FE-B4CC-494A-B5D6-6506BDAC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764F-248D-D447-8614-B46E524B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8E6EB-9200-7141-9B55-0B11BBCBE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5D2B7-F25E-B141-82F2-668091CC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063BD-F1ED-FA4A-AD93-61DB843C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1974-70E4-2549-AD06-F68B6FD0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6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FA650-6C78-C148-82DA-8D8666133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BACC0-36DE-604C-BF70-FC9AD041C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C49D-66E5-5743-B26E-A25DA425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16D64-CB0E-614C-A224-E03FE632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5605B-14CA-444C-B62D-72A1F3D9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D80E-EFF2-924A-82A7-5C7410C6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7FC0-8DB9-5141-B842-C987C7F6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C02A7-63E0-A841-BABC-494A003F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D4870-F1D3-1444-9DA1-02547787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26056-43CA-B54D-A4CF-83198BA3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1D84-0916-8542-9290-6724BC89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BCB78-BC3D-2E49-8BEC-E59F4BD48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1AE4-AE98-6442-8519-C4EC7FCC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1137-D09B-224C-87E8-30BC1B70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C5DD-17CC-7E42-92C5-F64DD95E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4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98DC-1B18-CE40-8268-355E665D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F91E-7869-E948-8907-B5282AB9D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AF255-611D-6047-A06D-79363529B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64A1F-B1FF-314D-AD4B-CD5DA549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9BF7C-2A4D-B346-98B6-F9EE08DE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AF51-607F-CA41-8A8F-47B09E85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3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8679-727D-4948-9AF8-CBA48AB7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5FCB8-82C7-2041-B203-3D7220FF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12AF3-06BF-764F-B877-F5C080A59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27C01-914A-CD4A-82D5-0104E3404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12F25-AE39-DA4F-BFEC-28E54534E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0AF9B-0DDA-154F-9EEA-D8813BC1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7F321-BCA8-B542-96AA-0B2D252B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0CEB1-D117-314E-B7FC-DADB1114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32EF-C2CF-0041-9A97-00D71321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35497-C42A-A845-9633-E541D30C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59269-1D96-7649-BFE1-46E36C59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C5E7D-410D-AD41-9BE2-368A204E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1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5B0C3-1071-704E-B5B3-F4A934BC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FEFDC-83CF-0343-975D-68B21830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C3DCD-AC9E-5A4B-B98C-6A9B6FDC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A743-5F64-B244-B786-6FCD239C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BBE8-0DB2-EF4D-852C-AEB8758B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3C550-2F12-024A-8ED3-3852FFAAA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F8729-9773-DF4F-A07F-5BE0E1FC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3D68D-40F7-4D4C-9C09-B0D17C5A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9C6A9-8DA5-1442-B61E-80061FF0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BD3E-281B-3B43-B789-64D860BF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9FCA3-A669-F841-9002-B1AF59C5C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1395B-C4D6-EA4E-AFE2-BBF649B5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D7D15-6103-804C-A094-9B2B0B90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E071-D633-774A-BE41-790F570BB03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54CD2-24DC-7146-861E-58753D6A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BFDCA-13E5-CE4A-9829-AFFEE73A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0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943D0-44FC-AC49-BA74-E794A1B2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87163-E304-C64A-9A17-E9CA7871B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67DF-AD6D-4A4B-9736-F402CC972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E071-D633-774A-BE41-790F570BB03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5221-219F-2F42-8E7E-CBF4D6E61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C3427-7718-AF44-A0D5-DBBC9C71D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13105-A79E-BD4B-AA7B-1A88CB479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1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>
            <a:extLst>
              <a:ext uri="{FF2B5EF4-FFF2-40B4-BE49-F238E27FC236}">
                <a16:creationId xmlns:a16="http://schemas.microsoft.com/office/drawing/2014/main" id="{57D2C278-54F5-AD4C-8FB7-FDE949C22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474663"/>
            <a:ext cx="6754812" cy="37703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16FFA691-62DF-1B4A-92E4-067FC7A2B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1966913"/>
            <a:ext cx="1333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" tIns="18288" rIns="18288" bIns="1828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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Kerberized Communication [ITI-4]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6" name="Line 19">
            <a:extLst>
              <a:ext uri="{FF2B5EF4-FFF2-40B4-BE49-F238E27FC236}">
                <a16:creationId xmlns:a16="http://schemas.microsoft.com/office/drawing/2014/main" id="{2DEC52E8-E69C-A24A-AC57-FB989293C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5838" y="1146175"/>
            <a:ext cx="0" cy="1133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18">
            <a:extLst>
              <a:ext uri="{FF2B5EF4-FFF2-40B4-BE49-F238E27FC236}">
                <a16:creationId xmlns:a16="http://schemas.microsoft.com/office/drawing/2014/main" id="{CB230D14-8F60-C94A-9B9D-6BDE7FE22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0663" y="1146175"/>
            <a:ext cx="0" cy="1123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BD220054-A386-DB45-AD96-187F8A8A9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1444625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User Authentication [ITI-2] </a:t>
            </a: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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434D580C-5516-824D-AAD0-BC8841D08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1444625"/>
            <a:ext cx="10255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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Get Service Ticket [ITI-3]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6558E4F0-EB99-084E-8533-3967CB7C1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727075"/>
            <a:ext cx="1457325" cy="5461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Kerberos Authentication Server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F60F0296-AB7C-8142-8798-B5CE89299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88" y="2260600"/>
            <a:ext cx="1190625" cy="70485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Authentication Agent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6D759E47-9E16-E246-B184-B4BA46BBD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25" y="727075"/>
            <a:ext cx="1187450" cy="542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Kerberized</a:t>
            </a: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6067DDAD-CA30-A84F-BB20-37CDFDD9E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727075"/>
            <a:ext cx="1187450" cy="542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IHE Actor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35EC92E8-2D9F-F242-AABA-A4715B318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0" y="2546350"/>
            <a:ext cx="1187450" cy="542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IHE Actor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B574FD86-2DEE-2A43-BEB5-5F0EFE428E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73550" y="2868613"/>
            <a:ext cx="1543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c 9">
            <a:extLst>
              <a:ext uri="{FF2B5EF4-FFF2-40B4-BE49-F238E27FC236}">
                <a16:creationId xmlns:a16="http://schemas.microsoft.com/office/drawing/2014/main" id="{66DFC59F-9FFB-8B49-ABAD-E149546DFF2B}"/>
              </a:ext>
            </a:extLst>
          </p:cNvPr>
          <p:cNvSpPr>
            <a:spLocks/>
          </p:cNvSpPr>
          <p:nvPr/>
        </p:nvSpPr>
        <p:spPr bwMode="auto">
          <a:xfrm flipV="1">
            <a:off x="5748338" y="2716213"/>
            <a:ext cx="182562" cy="152400"/>
          </a:xfrm>
          <a:custGeom>
            <a:avLst/>
            <a:gdLst>
              <a:gd name="G0" fmla="+- 0 0 0"/>
              <a:gd name="G1" fmla="+- 20962 0 0"/>
              <a:gd name="G2" fmla="+- 21600 0 0"/>
              <a:gd name="T0" fmla="*/ 43958 w 21600"/>
              <a:gd name="T1" fmla="*/ 0 h 23145"/>
              <a:gd name="T2" fmla="*/ 181308 w 21600"/>
              <a:gd name="T3" fmla="*/ 152400 h 23145"/>
              <a:gd name="T4" fmla="*/ 0 w 21600"/>
              <a:gd name="T5" fmla="*/ 138026 h 231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3145" fill="none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</a:path>
              <a:path w="21600" h="23145" stroke="0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  <a:lnTo>
                  <a:pt x="0" y="20962"/>
                </a:lnTo>
                <a:lnTo>
                  <a:pt x="5210" y="-1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A8F53F99-883A-FE46-806B-ED434A01A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0900" y="1273175"/>
            <a:ext cx="0" cy="1476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3471BD4D-8769-4845-916B-5EE53E948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3133" y="2430210"/>
            <a:ext cx="89535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IHE Transaction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2398BC36-AB4C-944E-859D-19CAE7D28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470275"/>
            <a:ext cx="1187450" cy="542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 Manager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5">
            <a:extLst>
              <a:ext uri="{FF2B5EF4-FFF2-40B4-BE49-F238E27FC236}">
                <a16:creationId xmlns:a16="http://schemas.microsoft.com/office/drawing/2014/main" id="{EB639CF3-97FC-5541-9981-EE0AA4407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1563" y="2965450"/>
            <a:ext cx="9525" cy="485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D4C942FB-1E6B-1446-82D2-2B1EC1E53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2868613"/>
            <a:ext cx="159543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Context [ITI-5]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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Change Context [ITI-6] 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Leave Context [ITI-7] 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12B92F41-C493-B545-BE7A-2D50AE885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3" y="3462338"/>
            <a:ext cx="1187450" cy="542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Context Participant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2">
            <a:extLst>
              <a:ext uri="{FF2B5EF4-FFF2-40B4-BE49-F238E27FC236}">
                <a16:creationId xmlns:a16="http://schemas.microsoft.com/office/drawing/2014/main" id="{5A1F74E7-53F3-5249-92E4-D30A3EDCC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2600" y="3700463"/>
            <a:ext cx="16621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C9279321-6072-C746-AB40-3212828C2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3168804"/>
            <a:ext cx="17811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Context [ITI-5] </a:t>
            </a: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</a:t>
            </a:r>
            <a:endParaRPr kumimoji="0" lang="en-AU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Follow Context [ITI-13] </a:t>
            </a:r>
            <a:endParaRPr kumimoji="0" lang="en-AU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Leave Context [ITI-7] 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5FA64DAB-2BAB-044C-8991-94E22FA5F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735F5F26-09E7-1945-855A-EFBD360469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255375" y="13723938"/>
            <a:ext cx="38560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rc 22">
            <a:extLst>
              <a:ext uri="{FF2B5EF4-FFF2-40B4-BE49-F238E27FC236}">
                <a16:creationId xmlns:a16="http://schemas.microsoft.com/office/drawing/2014/main" id="{A45E275E-1E88-6A4D-92C0-5BB5A0CC4759}"/>
              </a:ext>
            </a:extLst>
          </p:cNvPr>
          <p:cNvSpPr>
            <a:spLocks/>
          </p:cNvSpPr>
          <p:nvPr/>
        </p:nvSpPr>
        <p:spPr bwMode="auto">
          <a:xfrm flipV="1">
            <a:off x="14941550" y="13344525"/>
            <a:ext cx="455613" cy="381000"/>
          </a:xfrm>
          <a:custGeom>
            <a:avLst/>
            <a:gdLst>
              <a:gd name="G0" fmla="+- 0 0 0"/>
              <a:gd name="G1" fmla="+- 20962 0 0"/>
              <a:gd name="G2" fmla="+- 21600 0 0"/>
              <a:gd name="T0" fmla="*/ 5210 w 21600"/>
              <a:gd name="T1" fmla="*/ 0 h 23145"/>
              <a:gd name="T2" fmla="*/ 21489 w 21600"/>
              <a:gd name="T3" fmla="*/ 23145 h 23145"/>
              <a:gd name="T4" fmla="*/ 0 w 21600"/>
              <a:gd name="T5" fmla="*/ 20962 h 23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145" fill="none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</a:path>
              <a:path w="21600" h="23145" stroke="0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  <a:lnTo>
                  <a:pt x="0" y="20962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id="{7E686F4F-85C9-124C-A6A9-82D4968F3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98750" y="10999788"/>
            <a:ext cx="0" cy="2809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39">
            <a:extLst>
              <a:ext uri="{FF2B5EF4-FFF2-40B4-BE49-F238E27FC236}">
                <a16:creationId xmlns:a16="http://schemas.microsoft.com/office/drawing/2014/main" id="{184FBE28-AD2A-D543-8969-9E08B1B58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48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id="{C2011FED-590F-524C-9A30-18EB05B74F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3202" y="2396545"/>
            <a:ext cx="1543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rc 9">
            <a:extLst>
              <a:ext uri="{FF2B5EF4-FFF2-40B4-BE49-F238E27FC236}">
                <a16:creationId xmlns:a16="http://schemas.microsoft.com/office/drawing/2014/main" id="{5C1D67C1-6117-5740-9E50-858AA9D8638F}"/>
              </a:ext>
            </a:extLst>
          </p:cNvPr>
          <p:cNvSpPr>
            <a:spLocks/>
          </p:cNvSpPr>
          <p:nvPr/>
        </p:nvSpPr>
        <p:spPr bwMode="auto">
          <a:xfrm flipV="1">
            <a:off x="4517990" y="2244145"/>
            <a:ext cx="182562" cy="152400"/>
          </a:xfrm>
          <a:custGeom>
            <a:avLst/>
            <a:gdLst>
              <a:gd name="G0" fmla="+- 0 0 0"/>
              <a:gd name="G1" fmla="+- 20962 0 0"/>
              <a:gd name="G2" fmla="+- 21600 0 0"/>
              <a:gd name="T0" fmla="*/ 43958 w 21600"/>
              <a:gd name="T1" fmla="*/ 0 h 23145"/>
              <a:gd name="T2" fmla="*/ 181308 w 21600"/>
              <a:gd name="T3" fmla="*/ 152400 h 23145"/>
              <a:gd name="T4" fmla="*/ 0 w 21600"/>
              <a:gd name="T5" fmla="*/ 138026 h 231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3145" fill="none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</a:path>
              <a:path w="21600" h="23145" stroke="0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  <a:lnTo>
                  <a:pt x="0" y="20962"/>
                </a:lnTo>
                <a:lnTo>
                  <a:pt x="5210" y="-1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8">
            <a:extLst>
              <a:ext uri="{FF2B5EF4-FFF2-40B4-BE49-F238E27FC236}">
                <a16:creationId xmlns:a16="http://schemas.microsoft.com/office/drawing/2014/main" id="{6BCA30BA-C8FE-A745-8C23-822E45597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51" y="1287463"/>
            <a:ext cx="1" cy="99001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5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2020-08-10T19:06:45Z</dcterms:created>
  <dcterms:modified xsi:type="dcterms:W3CDTF">2020-08-26T15:40:15Z</dcterms:modified>
</cp:coreProperties>
</file>