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5"/>
    <p:restoredTop sz="94640"/>
  </p:normalViewPr>
  <p:slideViewPr>
    <p:cSldViewPr snapToGrid="0" snapToObjects="1">
      <p:cViewPr>
        <p:scale>
          <a:sx n="97" d="100"/>
          <a:sy n="97" d="100"/>
        </p:scale>
        <p:origin x="12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176-AD9D-E24A-A50C-3C348C9FF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898BE-BC3A-E346-B66C-A8390A4B9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3270-FD45-9B45-B001-157F043E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E0CD-6AA8-CC41-8F51-E703919C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8A6A-45EB-1344-8423-5BE28AAE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8BD-CBEC-7D49-8341-E808879D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639B-6117-3B49-B2E1-D606C819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6B33-EFA4-B244-AD27-5DF5BA99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6427-0CAE-584D-8097-0B5D4CF1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50A2-0C46-6943-87E1-39D4782B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5B777-7142-F849-A44C-E8F72D5A0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F9E5-48C1-C840-A943-32680565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CE62-61EA-B341-86E8-DCE283FA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63CA-EA47-A14F-98D2-E6F5E2B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BFAD-CDF8-BF41-A8FF-193AC81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CC79-D548-1345-B271-5AF2DFE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E9F6-9CF2-D542-BA86-2EED8836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7244-BE98-0B4C-B943-AC1B567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E427-9A3D-5E45-8A56-88A493A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30CC-6C56-CE4F-86AC-250866B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2D7D-9788-4C4E-ACCB-2B4121C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0BA4-ADB0-114C-9463-0C33DDB6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27BD-DB18-DF4C-B6EB-B8F04DB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9CC3-D7AE-6A40-AD85-F00F424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2E95-089C-894C-B34C-3A00D6C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8C21-8D14-1C40-ACEF-E59141C0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76C0-4362-C445-81CC-EB0CF8D2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A1A5-BFD8-0649-BBC6-F003A500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DE9A-A58B-FA40-8D57-2DFC55E0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2441-4C4B-1E49-9234-036FC33B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1E69-9F04-BA4D-9C22-3DA32F2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0ECB-75DA-7944-A898-AF75E874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7D67-97FD-3147-8265-1F3AA688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ACF17-6345-0548-A8E0-D65A26B0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FBAE8-AAE2-5246-A3E6-C2039DD1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C1E3-377A-7D42-926F-5B9B186B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02D6E-4FA5-F44B-A084-E83F819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13F1A-477C-884C-829E-E8BE8A82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236D0-BC23-594F-BE74-A873287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88C1-0B4F-704E-BBD8-FFFC66F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16FA2-230F-1047-A2E0-BDE1AE60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E5754-6653-1C4F-8773-8A96E6E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2DD0-D2FA-024D-B35E-5772A5A7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0C8F-3BF6-0742-8144-DC2ADC64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A0757-DA38-124B-9B1F-1ED1280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55C3-94F9-504D-97D9-4EA42F1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E895-D55C-A942-8F3A-A4EE4BFF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2D20-9ECE-0B40-AC12-36E5868C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4615-7917-3C43-B960-7FE3A744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4EF9-A740-AB45-9814-43D3CAC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081F-529A-DF4F-91C2-193F968C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162D-C51B-3C4A-ACC7-75B48CA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960-7D87-794F-9B23-138F20D3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D48DA-DD48-6A41-AB23-8048398D6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2AC2-C9C2-B941-B740-123448D2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A3CD-D3CB-DA40-8A76-F5027747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5E83-694D-6543-8ECE-EDED4C3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29475-A1DA-CC42-B9CA-E855D02E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6C2E-015E-F54C-98AC-C52C50DC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EDA6-CFA2-2249-BCCE-1DEDBF98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FB8C-8F2E-1A4F-8C72-E4358855B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E7D9-BABC-3D4E-99D8-D2A30D41BF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2201-F08F-2341-863D-E0030419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B6D2-0A8F-EF44-9850-7ACFB2B15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2">
            <a:extLst>
              <a:ext uri="{FF2B5EF4-FFF2-40B4-BE49-F238E27FC236}">
                <a16:creationId xmlns:a16="http://schemas.microsoft.com/office/drawing/2014/main" id="{9CC249F4-62D1-4049-962D-C14DF173B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5300"/>
            <a:ext cx="12398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41">
            <a:extLst>
              <a:ext uri="{FF2B5EF4-FFF2-40B4-BE49-F238E27FC236}">
                <a16:creationId xmlns:a16="http://schemas.microsoft.com/office/drawing/2014/main" id="{958FD13E-FB39-284A-936F-11EB5CF14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808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3AFCB518-F659-A54D-ACE3-37A4895D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57200"/>
            <a:ext cx="11445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Kerberos Authentication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9">
            <a:extLst>
              <a:ext uri="{FF2B5EF4-FFF2-40B4-BE49-F238E27FC236}">
                <a16:creationId xmlns:a16="http://schemas.microsoft.com/office/drawing/2014/main" id="{5DF945F0-1E1B-8747-B471-CC51C1EE0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3" y="1209675"/>
            <a:ext cx="0" cy="3001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213F9ACE-B08F-3B40-AC28-98B4A9AFA6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3175" y="24304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7681C435-F15A-D644-8566-DD86E0BE5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8DEF9482-0A1B-E347-B81B-D9CA77DE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11400"/>
            <a:ext cx="200025" cy="50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396211B2-2320-0F43-8203-34F80D3A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495300"/>
            <a:ext cx="9159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Kerberized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0086A69F-97C1-FE46-8DA6-EBF4194C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052763"/>
            <a:ext cx="201612" cy="949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D67BC29E-3847-0941-B218-2E91DA72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2984432"/>
            <a:ext cx="1900237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Kerberized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Communication [ITI-4]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FDD144AD-056E-D74D-A1A6-2E8F20C17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050" y="3143250"/>
            <a:ext cx="393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C8E6B6FC-F172-6542-9675-8F1B272A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300163"/>
            <a:ext cx="200025" cy="2673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9895D242-EBC7-7A4B-8628-954A75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271588"/>
            <a:ext cx="1784350" cy="207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User Authentication [ITI-2]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E9763858-D819-3A44-8755-0323A0A1AA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3175" y="1462088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1ECFDCA3-2E52-6B40-9E11-F0546599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1300163"/>
            <a:ext cx="193675" cy="654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724E5C72-9165-BA40-A5D5-B10E135E0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643" y="2271644"/>
            <a:ext cx="1381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Service Ticket [ITI-3]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7F49BD75-F190-614B-8F96-7EAD97C4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345" y="2496516"/>
            <a:ext cx="744659" cy="7111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01CF80E-DE8B-6A4A-AD5A-60D38BC2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1" y="1502327"/>
            <a:ext cx="9890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TGT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D866709-A670-F64A-B029-455D157E4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23975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019AA4EA-E958-C841-8F28-6548D59E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7725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or Session 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2EFD860-F939-2A43-B5AA-2FAA1B5A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88582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 (RID)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34B66846-2D38-6844-B00D-8FC2BA385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7275" y="1243013"/>
            <a:ext cx="6350" cy="30876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991EA4-4ADD-6949-B232-62250BDA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3260725"/>
            <a:ext cx="219075" cy="74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70E3466D-4143-3A45-A420-92F542FF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401" y="1471681"/>
            <a:ext cx="752475" cy="542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user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341B5FF-7D6F-174B-ADAE-B94E3D40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603" y="2456967"/>
            <a:ext cx="752475" cy="542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validate TGT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D45DFBD2-9A9F-1E42-ADC5-2E4A5C4F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8318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 (RID)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7DB8DF22-E6D4-DD44-AE57-E100FE09A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2113" y="1171575"/>
            <a:ext cx="4762" cy="3159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17C33D6-558B-9041-9AB8-95E14E3B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260725"/>
            <a:ext cx="219075" cy="74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339AD708-6D21-4842-BB9B-7823CACB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398838"/>
            <a:ext cx="19002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IHE Transaction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">
            <a:extLst>
              <a:ext uri="{FF2B5EF4-FFF2-40B4-BE49-F238E27FC236}">
                <a16:creationId xmlns:a16="http://schemas.microsoft.com/office/drawing/2014/main" id="{719B8CC6-F05E-EE44-B788-2B344DF29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3379788"/>
            <a:ext cx="29686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EB4EA8B7-602B-774F-93A1-9FE469875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436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1AF04111-314C-414E-99B3-5B0427F83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79911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id="{F6764EF0-1BFA-FA45-85D0-FF61C631D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198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CB38633E-0991-EA4A-A711-D5A0A84A3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961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F8A86B3C-13AA-FE46-970F-35926B391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436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D71D07DF-61FE-BA40-AC19-BCAD769C2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723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1BD19547-F167-5146-AAC8-D5A63E225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486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E7FF071-D1B3-CA4C-B1EA-70E5DDA6C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961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C9AA58BD-7F84-5744-91DA-F4CF8A7CA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248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81803975-75D8-6D47-BEE4-AD853D6BB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8011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7">
            <a:extLst>
              <a:ext uri="{FF2B5EF4-FFF2-40B4-BE49-F238E27FC236}">
                <a16:creationId xmlns:a16="http://schemas.microsoft.com/office/drawing/2014/main" id="{AFA8D4A2-7123-CC47-98B4-19E675438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486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CE33190B-37A3-0344-B458-AD4B0302A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7773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A4343D09-57BE-E847-9BFF-058A9C2C5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6095" y="1724822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F1017B-A777-714D-AFB2-6B332C1E8783}"/>
              </a:ext>
            </a:extLst>
          </p:cNvPr>
          <p:cNvCxnSpPr>
            <a:cxnSpLocks/>
          </p:cNvCxnSpPr>
          <p:nvPr/>
        </p:nvCxnSpPr>
        <p:spPr>
          <a:xfrm>
            <a:off x="3642904" y="1482365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FA4F97-EEC9-B74D-93F3-15FD6C2CE615}"/>
              </a:ext>
            </a:extLst>
          </p:cNvPr>
          <p:cNvCxnSpPr>
            <a:cxnSpLocks/>
          </p:cNvCxnSpPr>
          <p:nvPr/>
        </p:nvCxnSpPr>
        <p:spPr>
          <a:xfrm flipH="1">
            <a:off x="3318778" y="1482366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23">
            <a:extLst>
              <a:ext uri="{FF2B5EF4-FFF2-40B4-BE49-F238E27FC236}">
                <a16:creationId xmlns:a16="http://schemas.microsoft.com/office/drawing/2014/main" id="{4C054DFE-AB63-CA4C-A92C-B17FFEA66E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9471" y="2725362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FB5D5F-63E2-B544-93FB-D9EA2D78586A}"/>
              </a:ext>
            </a:extLst>
          </p:cNvPr>
          <p:cNvCxnSpPr>
            <a:cxnSpLocks/>
          </p:cNvCxnSpPr>
          <p:nvPr/>
        </p:nvCxnSpPr>
        <p:spPr>
          <a:xfrm>
            <a:off x="3636280" y="2482905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398E4E-E1A5-014A-88EF-044D71A7E6DD}"/>
              </a:ext>
            </a:extLst>
          </p:cNvPr>
          <p:cNvCxnSpPr>
            <a:cxnSpLocks/>
          </p:cNvCxnSpPr>
          <p:nvPr/>
        </p:nvCxnSpPr>
        <p:spPr>
          <a:xfrm flipH="1">
            <a:off x="3312154" y="2482906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820D0C-5165-9745-AE8E-E6BAD2E1FDFB}"/>
              </a:ext>
            </a:extLst>
          </p:cNvPr>
          <p:cNvGrpSpPr/>
          <p:nvPr/>
        </p:nvGrpSpPr>
        <p:grpSpPr>
          <a:xfrm flipH="1">
            <a:off x="772671" y="1518563"/>
            <a:ext cx="324127" cy="242457"/>
            <a:chOff x="3555709" y="3740033"/>
            <a:chExt cx="324127" cy="242457"/>
          </a:xfrm>
        </p:grpSpPr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8A75EB23-8B4F-FB4E-A509-C624683BE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70B673-E81F-2E4E-B5E2-E9AA91BA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6D0EFA-F3FE-964F-8BF6-4C2676B50D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6B983F-0E4E-4A48-8864-21412AE07484}"/>
              </a:ext>
            </a:extLst>
          </p:cNvPr>
          <p:cNvGrpSpPr/>
          <p:nvPr/>
        </p:nvGrpSpPr>
        <p:grpSpPr>
          <a:xfrm flipH="1">
            <a:off x="779299" y="2598616"/>
            <a:ext cx="324127" cy="242457"/>
            <a:chOff x="3555709" y="3740033"/>
            <a:chExt cx="324127" cy="242457"/>
          </a:xfrm>
        </p:grpSpPr>
        <p:sp>
          <p:nvSpPr>
            <p:cNvPr id="58" name="Line 23">
              <a:extLst>
                <a:ext uri="{FF2B5EF4-FFF2-40B4-BE49-F238E27FC236}">
                  <a16:creationId xmlns:a16="http://schemas.microsoft.com/office/drawing/2014/main" id="{C0215F26-B397-1547-9DEE-DF88ED941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518091-9BD1-264C-AFC8-02F5B6039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9A34D4-FF3D-D541-8D75-76C850E97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5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2020-08-10T19:08:04Z</dcterms:created>
  <dcterms:modified xsi:type="dcterms:W3CDTF">2020-08-26T15:46:10Z</dcterms:modified>
</cp:coreProperties>
</file>