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F4E4-D764-AB44-BD03-A865D9AE0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6406B-C413-5040-B7B0-ECE155F1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F460-9AFD-2648-9E5A-5429583C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B3D-D0AE-0441-A68D-D8ACB234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6832-87FE-9649-A530-6534A23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ACD-546A-3442-8D95-C8F9C9EC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A02F-E0C3-DA48-9F21-F7EC6218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6C24-0845-1B49-9767-2038A42A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8A00-234F-DF49-B077-D6C612C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C3C1-7910-1340-92FE-EC2C39AC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E9181-D7AC-9045-B0F4-0A2E1542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83300-81B6-0342-AFBE-D5CF574F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381D-0DD6-194E-AFF0-16A456BE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1B46-5D35-DD45-937C-BA4F8CC3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B4DD-0F03-D94B-8B53-E0C7C65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B25C-2931-C74B-B71F-6632EA42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939F-5929-A54C-A47C-A468FC8E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1767-B9C5-8144-810B-D624A85B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EFBB-A827-D842-8D27-5696ECC0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F593-D863-754D-A089-FB22598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A62-A943-6B44-8295-79701FBE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456-6154-5440-9CC6-841C0B72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3029-D465-A44E-8E0A-F031A96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DC81-CE9D-5D48-8CAA-220F582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F76F-2E1A-E04F-B413-D6DE4D1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01DF-0018-FA42-A1B0-3FE4E6E2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84B0-5554-074F-AE49-875A5D94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A20E-971A-2E43-956F-9458E1E3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56AA-5F20-AC49-8A5C-A3B00162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F03F-F36A-EE47-B57C-75A8B15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79CA-1BB1-AD45-9798-FCF50D3E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4E99-FD5B-6445-9456-F21EF454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38E2-1A24-5F47-B75F-7C216694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1621-AA98-8F4C-ADC4-082B974D0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C413-0CDD-534F-8F37-F651C24F3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F7B11-8D6F-A342-B32B-F670A36E9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323EB-1911-9B41-A027-FD40AB8A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35B8C-8191-9742-8BCA-72D800B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71C0C-EF06-2940-840A-C55275B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0EF-A62F-E349-80DE-3F5B1EAF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05D07-8D0B-1A45-89AA-152E59F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2D3E-A751-0040-AE32-AEE420C7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2518-E926-1741-9207-92F9D1E3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0C03F-94A8-4445-A5FA-E50F3F22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EE8B7-2FE2-AE4F-8A9C-61EC9865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21B46-7D21-4C41-9EDA-F9EDEC6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9FE1-2CDC-0747-83A1-1973BAB5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D0E2-76DD-6249-9521-9725B9C0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0293-EB6C-344D-826F-8A9EDD03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4607-B81C-A840-B957-8F0ABBF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F476-2B06-F543-89C8-5ED9771C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B811-42EA-CA4F-995E-F2685E24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6A5-4294-394A-9F67-B574226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6B6DD-6ACD-6F4B-8ABC-ABB8DF9F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6595-BAE2-1F43-ACBB-67E9FD93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CC1F-4DEB-1043-8A6E-D300FEDF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B90B-B492-2A45-B2EF-8B4EC6D4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5CD4-367B-E441-8DEF-69A7819E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5AD89-E9D2-C64D-AD58-4C886938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E48B-EF8F-0243-97EB-017F4FF5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516-9FEA-764E-A8DF-880997537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5154-DF93-4043-AFA4-77B18E15A17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31B4-BDE2-AD48-A23A-BCF9BD6D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3708-42A5-FA4F-AEAF-7F0843BE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>
            <a:extLst>
              <a:ext uri="{FF2B5EF4-FFF2-40B4-BE49-F238E27FC236}">
                <a16:creationId xmlns:a16="http://schemas.microsoft.com/office/drawing/2014/main" id="{D58F13D1-E174-5443-912A-FC92AF42B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7688" y="1225550"/>
            <a:ext cx="4762" cy="31194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4">
            <a:extLst>
              <a:ext uri="{FF2B5EF4-FFF2-40B4-BE49-F238E27FC236}">
                <a16:creationId xmlns:a16="http://schemas.microsoft.com/office/drawing/2014/main" id="{CD17A3ED-E03E-E14E-9670-E80B624C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95300"/>
            <a:ext cx="123983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539E9CAD-91A8-924F-A27B-06F704D8A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3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2">
            <a:extLst>
              <a:ext uri="{FF2B5EF4-FFF2-40B4-BE49-F238E27FC236}">
                <a16:creationId xmlns:a16="http://schemas.microsoft.com/office/drawing/2014/main" id="{C866895F-F94C-B041-BC9F-E54C7890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457200"/>
            <a:ext cx="11445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Kerberos Authentication Server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51">
            <a:extLst>
              <a:ext uri="{FF2B5EF4-FFF2-40B4-BE49-F238E27FC236}">
                <a16:creationId xmlns:a16="http://schemas.microsoft.com/office/drawing/2014/main" id="{B9F3A733-A0E2-0B40-8AB7-57595F7A6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6725" y="1209675"/>
            <a:ext cx="0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3D19C089-D53A-164F-8F57-E0E30817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885825"/>
            <a:ext cx="165100" cy="1425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3FB23B5D-5338-8341-9DE0-9F61F8803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1169988"/>
            <a:ext cx="998538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User Authentication [ITI-2]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039E81D4-FFC8-7643-8657-3628B22256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7525" y="1462088"/>
            <a:ext cx="1128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B9295D90-F628-5E4E-A6A3-943A9028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300163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6">
            <a:extLst>
              <a:ext uri="{FF2B5EF4-FFF2-40B4-BE49-F238E27FC236}">
                <a16:creationId xmlns:a16="http://schemas.microsoft.com/office/drawing/2014/main" id="{8BF6683D-DA85-C144-A2FB-96DFAD78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530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4A35336C-BC39-6D40-9C2A-524B675A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483" y="1346200"/>
            <a:ext cx="820738" cy="608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Internal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BF111BFF-F7B4-9E45-881A-1A890C2B9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2073275"/>
            <a:ext cx="1425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40">
            <a:extLst>
              <a:ext uri="{FF2B5EF4-FFF2-40B4-BE49-F238E27FC236}">
                <a16:creationId xmlns:a16="http://schemas.microsoft.com/office/drawing/2014/main" id="{B07F9A7A-7637-0D48-8E75-8937274D2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798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D97F88BA-93ED-3746-B36B-9C500F71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489075"/>
            <a:ext cx="9890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TGT Management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6DE0CFEA-0368-9F47-BFD9-F8A27546B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1323975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2D76CD50-F8BC-2C4F-8D41-9E864806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847725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or Session 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0C7520B-9FDE-0847-A7D9-8F312BD31E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4350" y="2073275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C37AE101-92CF-EF4E-993D-7D2240CD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885825"/>
            <a:ext cx="200025" cy="201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9BB612D-6BD0-EC49-A1FB-6960C43F8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667000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 or Session 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492C048A-C7BE-1144-A841-0E825EA22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3024188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82A07BB-D41B-914F-938B-7EBF8ED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844800"/>
            <a:ext cx="165100" cy="1011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C172318F-F59E-CF45-9BB3-9A8D3D9E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98" y="3379788"/>
            <a:ext cx="989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TGT destruction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D9ED4BA-D8F2-B842-A8A0-3DE92776E7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4350" y="3260725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10F1D59D-F906-834A-8058-BC2E2697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260725"/>
            <a:ext cx="1543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Context [ITI-6] (NULL)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55C5B02-9945-2B4F-B3D9-629E481B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3143250"/>
            <a:ext cx="200025" cy="712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ECEC6F19-24E7-BD4B-975C-1F5CABE8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1049492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10574114-6804-3F41-A405-B026740D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49" y="851054"/>
            <a:ext cx="1523991" cy="2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4D1BCB49-0354-FC4E-810E-6D80E87CD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1598613"/>
            <a:ext cx="903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0D0CC5F0-052A-3A48-ACF6-167D21F7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400175"/>
            <a:ext cx="10683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3E6F3F5D-20B2-C149-AE9F-282A6231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479550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1D45B3A3-2FF3-764F-B38F-922F231B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2368550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FEC70A2D-8F62-8344-BE02-2966E11026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4850" y="24304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5DABA9E6-C022-A74B-ACDD-97C70EA03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246" y="2430463"/>
            <a:ext cx="10683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F57C4E6C-31EF-8741-83AC-6B71CDD8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3438525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C5B00336-656A-4F44-A8A9-214FC18E09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4850" y="349885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375FD2F9-0792-924F-9442-8E22D49A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246" y="3498850"/>
            <a:ext cx="1068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CCB340EF-CDEB-E248-9E8C-8E6DBF2B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457200"/>
            <a:ext cx="106838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 Participant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73737BF3-CA9F-A94E-B6CC-FC560C36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295" y="2411413"/>
            <a:ext cx="9493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User Identity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75D0B14B-E00D-D54E-AA94-1F4DFAE3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353" y="3449715"/>
            <a:ext cx="9493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User Identity to NULL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494ED90B-299D-C24D-A83A-69307C71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92072688-AA2F-7542-AD9D-9B97906FF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6D4C5A23-F62D-B94C-BCE4-CDA705422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99C733DC-B5C3-1A4A-BD80-EDF48EA41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56A527EB-2EB0-5544-9073-679736D1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389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7">
            <a:extLst>
              <a:ext uri="{FF2B5EF4-FFF2-40B4-BE49-F238E27FC236}">
                <a16:creationId xmlns:a16="http://schemas.microsoft.com/office/drawing/2014/main" id="{1D7E9A67-0AD0-A445-A945-F6FD463FD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5864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6">
            <a:extLst>
              <a:ext uri="{FF2B5EF4-FFF2-40B4-BE49-F238E27FC236}">
                <a16:creationId xmlns:a16="http://schemas.microsoft.com/office/drawing/2014/main" id="{63FAB91E-6C46-5640-A735-C43ABBF45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151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93E28556-CE32-C243-9315-ED7497BD0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914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71BE84AA-6919-7042-9B47-E75070EDA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389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874BABF7-B42D-344C-A6B2-7D193C22C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676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1886EA15-CBBE-8344-BBA7-690535AE6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439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31466D1D-4CE2-8B41-9C40-60CF076E2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914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7">
            <a:extLst>
              <a:ext uri="{FF2B5EF4-FFF2-40B4-BE49-F238E27FC236}">
                <a16:creationId xmlns:a16="http://schemas.microsoft.com/office/drawing/2014/main" id="{77A8D545-FEBE-2545-8AD7-7D0428DA3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201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id="{38B6564D-10FB-7743-90A2-CBED8FD1A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23964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3BD9EDAE-C202-E342-9A8B-6548C1A60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439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">
            <a:extLst>
              <a:ext uri="{FF2B5EF4-FFF2-40B4-BE49-F238E27FC236}">
                <a16:creationId xmlns:a16="http://schemas.microsoft.com/office/drawing/2014/main" id="{5016B705-D186-8341-ABB7-7E32558466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23726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590405-6CA7-C94B-8EE4-8A1CD63B814F}"/>
              </a:ext>
            </a:extLst>
          </p:cNvPr>
          <p:cNvGrpSpPr/>
          <p:nvPr/>
        </p:nvGrpSpPr>
        <p:grpSpPr>
          <a:xfrm flipH="1">
            <a:off x="3951012" y="2442005"/>
            <a:ext cx="324127" cy="242457"/>
            <a:chOff x="3555709" y="3740033"/>
            <a:chExt cx="324127" cy="242457"/>
          </a:xfrm>
        </p:grpSpPr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9DE8BFF7-5146-EA47-B33B-85418592C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8BA9AB-9A37-4849-9A33-807827FB6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4539DE-F50A-6C49-8273-E6695FA496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B633FB-5D31-F245-B167-428BB45DAF48}"/>
              </a:ext>
            </a:extLst>
          </p:cNvPr>
          <p:cNvGrpSpPr/>
          <p:nvPr/>
        </p:nvGrpSpPr>
        <p:grpSpPr>
          <a:xfrm flipH="1">
            <a:off x="3941309" y="3572881"/>
            <a:ext cx="324127" cy="242457"/>
            <a:chOff x="3555709" y="3740033"/>
            <a:chExt cx="324127" cy="242457"/>
          </a:xfrm>
        </p:grpSpPr>
        <p:sp>
          <p:nvSpPr>
            <p:cNvPr id="65" name="Line 23">
              <a:extLst>
                <a:ext uri="{FF2B5EF4-FFF2-40B4-BE49-F238E27FC236}">
                  <a16:creationId xmlns:a16="http://schemas.microsoft.com/office/drawing/2014/main" id="{28E9218B-C51A-3946-AE14-B63B5C63C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549BC1-B4E8-7243-9030-1114B711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090D77-FF26-7E4E-8731-411BDE5C3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F79DC6-5B21-4C41-A516-745BC7DC4AC3}"/>
              </a:ext>
            </a:extLst>
          </p:cNvPr>
          <p:cNvGrpSpPr/>
          <p:nvPr/>
        </p:nvGrpSpPr>
        <p:grpSpPr>
          <a:xfrm flipH="1">
            <a:off x="1299747" y="1515915"/>
            <a:ext cx="324127" cy="242457"/>
            <a:chOff x="3555709" y="3740033"/>
            <a:chExt cx="324127" cy="242457"/>
          </a:xfrm>
        </p:grpSpPr>
        <p:sp>
          <p:nvSpPr>
            <p:cNvPr id="69" name="Line 23">
              <a:extLst>
                <a:ext uri="{FF2B5EF4-FFF2-40B4-BE49-F238E27FC236}">
                  <a16:creationId xmlns:a16="http://schemas.microsoft.com/office/drawing/2014/main" id="{23820C2C-2D34-7443-8B3C-A1E0BC94F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721978-C5BC-AC42-AA57-66CC4BA37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5810D7-8241-DF49-97AB-8CE26D802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3CF688-CFE6-3E46-9B0E-9DF35C845F5C}"/>
              </a:ext>
            </a:extLst>
          </p:cNvPr>
          <p:cNvGrpSpPr/>
          <p:nvPr/>
        </p:nvGrpSpPr>
        <p:grpSpPr>
          <a:xfrm flipH="1">
            <a:off x="1287787" y="3410959"/>
            <a:ext cx="324127" cy="242457"/>
            <a:chOff x="3555709" y="3740033"/>
            <a:chExt cx="324127" cy="242457"/>
          </a:xfrm>
        </p:grpSpPr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44A2A160-C332-3343-A966-70B8E036D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D87076-7A36-B443-98E9-82305A34A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35AB48-A5E1-904C-8278-0BD111516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D586F85-FEF2-D342-B15C-EA8326BAD664}"/>
              </a:ext>
            </a:extLst>
          </p:cNvPr>
          <p:cNvGrpSpPr/>
          <p:nvPr/>
        </p:nvGrpSpPr>
        <p:grpSpPr>
          <a:xfrm>
            <a:off x="3091374" y="1456444"/>
            <a:ext cx="324127" cy="242457"/>
            <a:chOff x="3555709" y="3740033"/>
            <a:chExt cx="324127" cy="242457"/>
          </a:xfrm>
        </p:grpSpPr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E74D445D-FB9A-AE48-A072-1F5761DFC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633A00-376E-4344-BB09-079EECAE8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E478FBA-27D5-184E-92F9-417300576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55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2020-08-10T19:10:07Z</dcterms:created>
  <dcterms:modified xsi:type="dcterms:W3CDTF">2020-08-26T15:52:04Z</dcterms:modified>
</cp:coreProperties>
</file>