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>
        <p:scale>
          <a:sx n="113" d="100"/>
          <a:sy n="113" d="100"/>
        </p:scale>
        <p:origin x="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C590-6966-B145-B044-5AD9D7924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A72FF-A794-AF4C-8ADE-DCF1F5AEF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33DAE-3C5D-2B45-80BC-5A71D9AE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C9E4-216C-BE49-AFFE-54C9B4DAEE26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68F20-9B0D-6E43-B7A1-732EFCAB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D0065-4C79-504A-AA66-BDAAE25E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4BD5-F870-2247-AE92-3141AB45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6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83DB-7F84-D147-8350-D4E77EB8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75E49-81C8-AC48-A080-43122B300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56B25-FA36-7348-A809-57283702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C9E4-216C-BE49-AFFE-54C9B4DAEE26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5185-DBA6-7D4E-9092-6E12D217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145DC-823E-3147-85EE-CF35DF38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4BD5-F870-2247-AE92-3141AB45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7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A0C62-D57C-0244-82C5-7745C4B4D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B7256-3EE4-E64F-996C-3F5DD08E4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1CEC-2DAC-1648-9648-1ADF5ABFC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C9E4-216C-BE49-AFFE-54C9B4DAEE26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4919A-7178-314D-A0FD-4FFB117B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64B97-C9D5-754D-9130-D19E6B97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4BD5-F870-2247-AE92-3141AB45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F4A0-B03F-6747-AFD9-8F7D4BEB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FC48-D558-DF47-8D0D-C28828E53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FD595-695F-CB43-A58F-6D35D615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C9E4-216C-BE49-AFFE-54C9B4DAEE26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72296-D114-9346-98ED-ED1A461F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EB7FA-B751-124B-A26F-B800F2B1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4BD5-F870-2247-AE92-3141AB45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7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A648-AC1B-D84D-8E1B-69C367D17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A3FD2-B032-184B-B202-90A61DE80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1AAF7-44F5-C84E-8BD3-E955E774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C9E4-216C-BE49-AFFE-54C9B4DAEE26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34357-5725-2946-8B6E-50F0145E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EEE93-9C71-7748-A074-06AA681C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4BD5-F870-2247-AE92-3141AB45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A6E9-4BF9-D64F-943E-70D00D5F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F62E6-98D9-FC48-AC3E-93B9366BC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D2985-6619-2F40-B8D8-EF8401B22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B4ECB-4057-D44D-9F09-60445505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C9E4-216C-BE49-AFFE-54C9B4DAEE26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87DED-399B-034E-B2DF-A82BDA028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360DC-B139-DB41-A3B6-8F035FF9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4BD5-F870-2247-AE92-3141AB45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D269-039C-0D4A-AC38-E65B3B2B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5FF11-2E99-644C-94BF-DBDBB703E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70E97-D470-F644-90BC-8CD6C7A72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44284-B125-574D-B01C-D491CFCB3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117E1B-FD9F-F945-893B-17EAA4097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69A80-41B6-1F43-AB4F-F62B5E59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C9E4-216C-BE49-AFFE-54C9B4DAEE26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A65C70-17EC-214B-AB74-86B8443D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76678B-F0D0-B944-9F0B-885671C3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4BD5-F870-2247-AE92-3141AB45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1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484B-2A2E-E64D-A202-4E3F8D27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796620-90A7-274A-BA0C-283760E3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C9E4-216C-BE49-AFFE-54C9B4DAEE26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A04FA-D156-C44D-8ED5-207F0751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A1291-2D13-0248-9742-07C00B13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4BD5-F870-2247-AE92-3141AB45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7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FCBCE2-CE9D-8B4D-8B5D-DB849CA7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C9E4-216C-BE49-AFFE-54C9B4DAEE26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8E59F-EAE5-7145-A33C-79942214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65FA2-3795-1B4C-8640-5A4A1747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4BD5-F870-2247-AE92-3141AB45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6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C577-95A4-C640-A218-E9B69FD1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DF527-983E-7346-B11C-C28B9103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58E9A-AF3F-534C-977C-3C158C9CE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45F6F-37CC-354C-8D54-23ACD31C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C9E4-216C-BE49-AFFE-54C9B4DAEE26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01B26-17CB-6246-BA5D-E852FBA4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CD887-03CA-FB41-A5D5-4ED26D0D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4BD5-F870-2247-AE92-3141AB45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7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5F08-CDAF-8743-99C6-43B38566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906F5-DCD4-4D48-BF29-97CB53106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B1A87-FAF5-DE48-A7F0-FFDE1FFD1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C91F3-0C9A-8641-BC96-4DD5D60F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C9E4-216C-BE49-AFFE-54C9B4DAEE26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8F9D5-5CC9-344D-874B-FB47BA27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56ECB-5C48-7F43-9C7E-BE54D897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4BD5-F870-2247-AE92-3141AB45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2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80509-8BC6-0640-9E13-F96B2CDCA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1331B-DD6E-654B-A7F5-17E7BFC80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6E041-A4F0-D443-B85C-396F9A960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EC9E4-216C-BE49-AFFE-54C9B4DAEE26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767E2-A60F-E24C-AF4A-C8AD9AC5D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BAD26-0354-D24C-A89A-F25E6BB99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84BD5-F870-2247-AE92-3141AB45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5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>
            <a:extLst>
              <a:ext uri="{FF2B5EF4-FFF2-40B4-BE49-F238E27FC236}">
                <a16:creationId xmlns:a16="http://schemas.microsoft.com/office/drawing/2014/main" id="{88203BB8-8A37-464B-9731-984927B7F0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86137" y="1400175"/>
            <a:ext cx="5419725" cy="4057650"/>
          </a:xfrm>
          <a:prstGeom prst="rect">
            <a:avLst/>
          </a:prstGeom>
          <a:noFill/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3" name="Zone de dessin 150">
            <a:extLst>
              <a:ext uri="{FF2B5EF4-FFF2-40B4-BE49-F238E27FC236}">
                <a16:creationId xmlns:a16="http://schemas.microsoft.com/office/drawing/2014/main" id="{D22D2F35-9D34-1747-AEE2-7A801A7985A5}"/>
              </a:ext>
            </a:extLst>
          </p:cNvPr>
          <p:cNvGrpSpPr>
            <a:grpSpLocks/>
          </p:cNvGrpSpPr>
          <p:nvPr/>
        </p:nvGrpSpPr>
        <p:grpSpPr bwMode="auto">
          <a:xfrm>
            <a:off x="3314393" y="1400175"/>
            <a:ext cx="5491469" cy="4057650"/>
            <a:chOff x="-71113" y="0"/>
            <a:chExt cx="5443213" cy="3911600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9B449672-C3EC-7349-8908-66B9281B70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5372100" cy="3911600"/>
            </a:xfrm>
            <a:prstGeom prst="rect">
              <a:avLst/>
            </a:prstGeom>
            <a:noFill/>
            <a:extLst>
              <a:ext uri="{909E8E84-426E-40dd-AFC4-6F175D3DCCD1}">
  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6" name="Line 209">
              <a:extLst>
                <a:ext uri="{FF2B5EF4-FFF2-40B4-BE49-F238E27FC236}">
                  <a16:creationId xmlns:a16="http://schemas.microsoft.com/office/drawing/2014/main" id="{A0E437A4-16E0-4E4C-8A60-69B5693D4F93}"/>
                </a:ext>
              </a:extLst>
            </p:cNvPr>
            <p:cNvCxnSpPr/>
            <p:nvPr/>
          </p:nvCxnSpPr>
          <p:spPr bwMode="auto">
            <a:xfrm>
              <a:off x="765810" y="812800"/>
              <a:ext cx="24130" cy="25158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noFill/>
                </a14:hiddenFill>
              </a:ext>
            </a:extLst>
          </p:spPr>
        </p:cxnSp>
        <p:sp>
          <p:nvSpPr>
            <p:cNvPr id="7" name="Text Box 210">
              <a:extLst>
                <a:ext uri="{FF2B5EF4-FFF2-40B4-BE49-F238E27FC236}">
                  <a16:creationId xmlns:a16="http://schemas.microsoft.com/office/drawing/2014/main" id="{6E2A16EA-F2E0-0F4D-B600-3906CABB6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9980" y="1384300"/>
              <a:ext cx="1224915" cy="45656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600"/>
                </a:spcBef>
                <a:spcAft>
                  <a:spcPts val="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Secure Node 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8" name="Line 211">
              <a:extLst>
                <a:ext uri="{FF2B5EF4-FFF2-40B4-BE49-F238E27FC236}">
                  <a16:creationId xmlns:a16="http://schemas.microsoft.com/office/drawing/2014/main" id="{3CEDFBC5-1344-CB49-9B0E-08DB86AC8EBA}"/>
                </a:ext>
              </a:extLst>
            </p:cNvPr>
            <p:cNvCxnSpPr/>
            <p:nvPr/>
          </p:nvCxnSpPr>
          <p:spPr bwMode="auto">
            <a:xfrm>
              <a:off x="3192145" y="2096770"/>
              <a:ext cx="1270" cy="9893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noFill/>
                </a14:hiddenFill>
              </a:ext>
            </a:extLst>
          </p:spPr>
        </p:cxnSp>
        <p:sp>
          <p:nvSpPr>
            <p:cNvPr id="9" name="Text Box 212">
              <a:extLst>
                <a:ext uri="{FF2B5EF4-FFF2-40B4-BE49-F238E27FC236}">
                  <a16:creationId xmlns:a16="http://schemas.microsoft.com/office/drawing/2014/main" id="{1590261C-6207-284E-A064-ED809CCCED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80" y="354965"/>
              <a:ext cx="1234440" cy="50927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60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Secure Application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 algn="ctr">
                <a:spcBef>
                  <a:spcPts val="60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Text Box 213">
              <a:extLst>
                <a:ext uri="{FF2B5EF4-FFF2-40B4-BE49-F238E27FC236}">
                  <a16:creationId xmlns:a16="http://schemas.microsoft.com/office/drawing/2014/main" id="{E4C6739A-DB5C-6E4F-8DF4-EBF7994B9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0490" y="1853565"/>
              <a:ext cx="1056005" cy="56769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600"/>
                </a:spcBef>
                <a:spcAft>
                  <a:spcPts val="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Audit Record Forwarder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" name="Line 214">
              <a:extLst>
                <a:ext uri="{FF2B5EF4-FFF2-40B4-BE49-F238E27FC236}">
                  <a16:creationId xmlns:a16="http://schemas.microsoft.com/office/drawing/2014/main" id="{84788664-2FB4-9B45-A444-A6EA9D5061CC}"/>
                </a:ext>
              </a:extLst>
            </p:cNvPr>
            <p:cNvCxnSpPr/>
            <p:nvPr/>
          </p:nvCxnSpPr>
          <p:spPr bwMode="auto">
            <a:xfrm>
              <a:off x="767080" y="3328670"/>
              <a:ext cx="1891665" cy="1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diamond" w="med" len="med"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noFill/>
                </a14:hiddenFill>
              </a:ext>
            </a:extLst>
          </p:spPr>
        </p:cxnSp>
        <p:sp>
          <p:nvSpPr>
            <p:cNvPr id="12" name="Text Box 215">
              <a:extLst>
                <a:ext uri="{FF2B5EF4-FFF2-40B4-BE49-F238E27FC236}">
                  <a16:creationId xmlns:a16="http://schemas.microsoft.com/office/drawing/2014/main" id="{802C34C7-8EF9-3F44-84B6-767A6E4DB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4940" y="3085465"/>
              <a:ext cx="1068070" cy="57213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600"/>
                </a:spcBef>
                <a:spcAft>
                  <a:spcPts val="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Audit Record Repository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Text Box 217">
              <a:extLst>
                <a:ext uri="{FF2B5EF4-FFF2-40B4-BE49-F238E27FC236}">
                  <a16:creationId xmlns:a16="http://schemas.microsoft.com/office/drawing/2014/main" id="{5BB4D932-A0A5-7B47-8633-41168201F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0490" y="1257300"/>
              <a:ext cx="1067435" cy="62992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600"/>
                </a:spcBef>
                <a:spcAft>
                  <a:spcPts val="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Audit Record Repository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6" name="Line 219">
              <a:extLst>
                <a:ext uri="{FF2B5EF4-FFF2-40B4-BE49-F238E27FC236}">
                  <a16:creationId xmlns:a16="http://schemas.microsoft.com/office/drawing/2014/main" id="{FA09012D-1A03-4A48-B852-04E0C581BC8C}"/>
                </a:ext>
              </a:extLst>
            </p:cNvPr>
            <p:cNvCxnSpPr/>
            <p:nvPr/>
          </p:nvCxnSpPr>
          <p:spPr bwMode="auto">
            <a:xfrm>
              <a:off x="1681480" y="1842135"/>
              <a:ext cx="0" cy="13728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noFill/>
                </a14:hiddenFill>
              </a:ext>
            </a:extLst>
          </p:spPr>
        </p:cxnSp>
        <p:cxnSp>
          <p:nvCxnSpPr>
            <p:cNvPr id="17" name="Line 220">
              <a:extLst>
                <a:ext uri="{FF2B5EF4-FFF2-40B4-BE49-F238E27FC236}">
                  <a16:creationId xmlns:a16="http://schemas.microsoft.com/office/drawing/2014/main" id="{88F6A69A-E324-1D49-BED7-B5C67C27FD99}"/>
                </a:ext>
              </a:extLst>
            </p:cNvPr>
            <p:cNvCxnSpPr/>
            <p:nvPr/>
          </p:nvCxnSpPr>
          <p:spPr bwMode="auto">
            <a:xfrm>
              <a:off x="1681480" y="3215005"/>
              <a:ext cx="10287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noFill/>
                </a14:hiddenFill>
              </a:ext>
            </a:extLst>
          </p:spPr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83E943D-E424-2B4A-A925-AFCB69D65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1113" y="1612583"/>
              <a:ext cx="1067428" cy="403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spcBef>
                  <a:spcPts val="60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Record Audit Event [ITI-20] </a:t>
              </a:r>
            </a:p>
          </p:txBody>
        </p:sp>
        <p:cxnSp>
          <p:nvCxnSpPr>
            <p:cNvPr id="19" name="Line 222">
              <a:extLst>
                <a:ext uri="{FF2B5EF4-FFF2-40B4-BE49-F238E27FC236}">
                  <a16:creationId xmlns:a16="http://schemas.microsoft.com/office/drawing/2014/main" id="{A5CCF506-333B-3142-AB01-EB99E777831D}"/>
                </a:ext>
              </a:extLst>
            </p:cNvPr>
            <p:cNvCxnSpPr/>
            <p:nvPr/>
          </p:nvCxnSpPr>
          <p:spPr bwMode="auto">
            <a:xfrm>
              <a:off x="1645920" y="571500"/>
              <a:ext cx="4572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noFill/>
                </a14:hiddenFill>
              </a:ext>
            </a:extLst>
          </p:spPr>
        </p:cxnSp>
        <p:cxnSp>
          <p:nvCxnSpPr>
            <p:cNvPr id="20" name="Line 223">
              <a:extLst>
                <a:ext uri="{FF2B5EF4-FFF2-40B4-BE49-F238E27FC236}">
                  <a16:creationId xmlns:a16="http://schemas.microsoft.com/office/drawing/2014/main" id="{72B3E35F-36BF-D241-B9B1-1701E5D88B2B}"/>
                </a:ext>
              </a:extLst>
            </p:cNvPr>
            <p:cNvCxnSpPr/>
            <p:nvPr/>
          </p:nvCxnSpPr>
          <p:spPr bwMode="auto">
            <a:xfrm>
              <a:off x="2103120" y="571500"/>
              <a:ext cx="0" cy="800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noFill/>
                </a14:hiddenFill>
              </a:ext>
            </a:extLst>
          </p:spPr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6513E1-431C-AF48-A968-9936087D4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420" y="571500"/>
              <a:ext cx="174752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spcBef>
                  <a:spcPts val="60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Node Authentication </a:t>
              </a:r>
              <a:b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[ITI-19]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A995675-DD00-3648-BD98-D442604C4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0644" y="4031275"/>
            <a:ext cx="1076891" cy="41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Record Audit Event [ITI-20]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814ACC-0D0F-B64D-918B-C9D00A657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4601" y="4072375"/>
            <a:ext cx="1076891" cy="41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Record Audit Event [ITI-20] </a:t>
            </a:r>
          </a:p>
        </p:txBody>
      </p:sp>
    </p:spTree>
    <p:extLst>
      <p:ext uri="{BB962C8B-B14F-4D97-AF65-F5344CB8AC3E}">
        <p14:creationId xmlns:p14="http://schemas.microsoft.com/office/powerpoint/2010/main" val="404724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3</cp:revision>
  <dcterms:created xsi:type="dcterms:W3CDTF">2020-08-10T19:31:08Z</dcterms:created>
  <dcterms:modified xsi:type="dcterms:W3CDTF">2020-08-26T16:07:56Z</dcterms:modified>
</cp:coreProperties>
</file>