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7DFA-8B1C-0A4F-93ED-45A83A46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2F812-A7A6-E948-BCF7-0255AF74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9CDF-8307-7C44-AE04-5447A4D8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D39F-610A-5F48-BA25-E7A05062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6703-CF18-B743-A0BC-DABBDE0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A8E5-ED35-394B-A255-08344960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FE4F-9DA8-9040-ADE1-736401320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EF02-85C9-2140-929B-E032BAD0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207B-2D53-3449-B8F7-D54A6BEC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14FA-16A9-6F40-BC3F-CEB696D7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A84DE-01AA-E740-9C37-FD8B6859C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D24BA-2429-DA4C-81DA-69877297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2002-0F83-834F-B0E7-9796FC5C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E23E-E446-7D49-AFD9-F6202DEA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7924-9960-8E44-8C23-23A4AF6F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190E-E4C5-AB41-B802-9C919202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CF85-BCC9-3948-B186-589259A7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0337-4768-7243-A575-ED369EDF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6532-DFFB-1847-9A31-C8F255FE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E3EA-8CC8-D141-A0CC-67FE7A4D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8855-F15F-FF47-B5A2-962645C4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9F57C-3C02-0A46-A693-D53408C8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8006-2C49-0243-8AC0-EB910153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151F-C53E-6241-9132-DCC5475D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4BF8-E447-CA46-BA2A-F196272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0B84-5AF4-4048-A02D-7772EAB2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5C4E-B38B-A94A-AEC3-7E085A4A1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492A-C5D8-B948-971E-368C6101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72DB-38F6-0848-8327-7B12760E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F687-F5BE-544F-ABF6-91668DB7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5B4F-DC25-B447-A100-5EEACF23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2F2A-ACF8-4B49-AF04-A6183F29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2693-829C-0847-A3A4-304F641A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62703-178F-954A-9B9C-312F08E0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C493A-2C5F-154E-9B07-31B8C0820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6E8B6-4965-1B49-BF35-F13A5A036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4B949-3569-BA42-8AB9-CCCF9B3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0F0A5-1034-D64A-BA24-DFDC9060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17974-7871-E645-976F-6CA7A762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A5CE-7CB3-BF41-BACC-A2BD29BF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3768-454E-6346-809E-051A75BF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E0562-23B9-544B-BF35-6AF1A0CC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90705-8139-3948-B628-E01D9D6E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06D4A-C9D4-A548-AD79-DF8DB87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8B9FF-BA68-C840-9459-15E56C7C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3BB8-2530-AA41-9590-7F86DED2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D73E-3636-0240-AAEB-65465EA5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75EA-3737-2D4B-BAF4-F5B3FFD5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087C9-2256-EF44-A6C5-D2E6F674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26D74-55E2-3548-B27B-D733B6FF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A6263-F3AE-904B-9EB4-AE9C6262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65E4-B6BB-5443-A118-3B90547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DF9-F04F-3645-A938-A9F90346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E16AD-A427-5643-9A44-3EC7ED3B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1CCCE-2D2F-324D-89F8-21370CA1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AC88-BF07-3B46-A99D-9826A325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606B-F74C-CC4A-A83E-E74D4AA9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7AF8A-EE60-314D-BBF1-351564EF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B312A-CBD4-5C4D-8883-01228BBC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C6E1-2FE9-2545-AA89-01E8FDBE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55E2-4F21-6A49-B355-D9D7F042B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94E2-923A-A042-9F69-A18355C21ED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42A5-5E2E-1E48-B779-2F61F80B8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EC93-6BC6-B541-A794-515EDE04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1595-A9E8-8846-8E76-876D12A2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8">
            <a:extLst>
              <a:ext uri="{FF2B5EF4-FFF2-40B4-BE49-F238E27FC236}">
                <a16:creationId xmlns:a16="http://schemas.microsoft.com/office/drawing/2014/main" id="{8B86D0DD-86A2-2D47-B71A-76B27AF92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3227272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47">
            <a:extLst>
              <a:ext uri="{FF2B5EF4-FFF2-40B4-BE49-F238E27FC236}">
                <a16:creationId xmlns:a16="http://schemas.microsoft.com/office/drawing/2014/main" id="{E00B7607-9314-2B4E-B650-7D0DA30F8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319" y="2408161"/>
            <a:ext cx="1187450" cy="119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6">
            <a:extLst>
              <a:ext uri="{FF2B5EF4-FFF2-40B4-BE49-F238E27FC236}">
                <a16:creationId xmlns:a16="http://schemas.microsoft.com/office/drawing/2014/main" id="{E10A0259-15D5-554B-9CCF-772654A6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457200"/>
            <a:ext cx="1217765" cy="6080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Context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Participant 1 (clinical data repository)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B84161CA-AB1F-D241-84D7-B060B5149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914400"/>
            <a:ext cx="635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644AFFF8-B118-CF4D-9620-1076109C9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831" y="467113"/>
            <a:ext cx="944563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43">
            <a:extLst>
              <a:ext uri="{FF2B5EF4-FFF2-40B4-BE49-F238E27FC236}">
                <a16:creationId xmlns:a16="http://schemas.microsoft.com/office/drawing/2014/main" id="{CA4B86F0-19FA-D84F-97A2-3A94D5E10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914400"/>
            <a:ext cx="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2">
            <a:extLst>
              <a:ext uri="{FF2B5EF4-FFF2-40B4-BE49-F238E27FC236}">
                <a16:creationId xmlns:a16="http://schemas.microsoft.com/office/drawing/2014/main" id="{F868F167-169D-BB44-AEC6-5F59490F6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710" y="2311400"/>
            <a:ext cx="1306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41">
            <a:extLst>
              <a:ext uri="{FF2B5EF4-FFF2-40B4-BE49-F238E27FC236}">
                <a16:creationId xmlns:a16="http://schemas.microsoft.com/office/drawing/2014/main" id="{132D524F-92D4-E642-8A7D-C6289280D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9138" y="914400"/>
            <a:ext cx="4762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79A52C8C-CD33-B54F-81D2-BF465AB8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192338"/>
            <a:ext cx="23812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39">
            <a:extLst>
              <a:ext uri="{FF2B5EF4-FFF2-40B4-BE49-F238E27FC236}">
                <a16:creationId xmlns:a16="http://schemas.microsoft.com/office/drawing/2014/main" id="{572A58D3-82A8-8A43-B920-A34CEBC3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9" y="4133581"/>
            <a:ext cx="676922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closes application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38">
            <a:extLst>
              <a:ext uri="{FF2B5EF4-FFF2-40B4-BE49-F238E27FC236}">
                <a16:creationId xmlns:a16="http://schemas.microsoft.com/office/drawing/2014/main" id="{4881D679-6F28-1B4C-A4B5-3F321C562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192338"/>
            <a:ext cx="1096963" cy="11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37">
            <a:extLst>
              <a:ext uri="{FF2B5EF4-FFF2-40B4-BE49-F238E27FC236}">
                <a16:creationId xmlns:a16="http://schemas.microsoft.com/office/drawing/2014/main" id="{5ABF207A-14AB-7C47-9A1E-80184820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457200"/>
            <a:ext cx="915987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Context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Participant 2 (cardiology)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911315ED-AC25-E449-9761-2BA293BD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717675"/>
            <a:ext cx="174625" cy="1781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35">
            <a:extLst>
              <a:ext uri="{FF2B5EF4-FFF2-40B4-BE49-F238E27FC236}">
                <a16:creationId xmlns:a16="http://schemas.microsoft.com/office/drawing/2014/main" id="{A1151353-6EB0-8C4C-888B-AEE122333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1684222"/>
            <a:ext cx="1058862" cy="161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34">
            <a:extLst>
              <a:ext uri="{FF2B5EF4-FFF2-40B4-BE49-F238E27FC236}">
                <a16:creationId xmlns:a16="http://schemas.microsoft.com/office/drawing/2014/main" id="{BDF66F5E-D4B0-CB44-A272-253C24867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073275"/>
            <a:ext cx="1154112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F7B3F075-7C3F-CA46-BB17-CA1FBA00D4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0525" y="18367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5F685858-52D0-1B4B-8264-F8C0ED34B9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0525" y="2222500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1">
            <a:extLst>
              <a:ext uri="{FF2B5EF4-FFF2-40B4-BE49-F238E27FC236}">
                <a16:creationId xmlns:a16="http://schemas.microsoft.com/office/drawing/2014/main" id="{BCB5C40D-BE77-8C4D-A48F-6AC6C7EB7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337978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B2C7C1A0-3351-824A-BC35-EC49D594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227272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53D8A30A-B8E2-CA4A-87E3-095D60B27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4308398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Leave Context [ITI-7]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9A40D9C9-2FE8-204E-8A36-1B2E51D8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3820997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Leave Context [ITI-7]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6FE65205-61A7-A54C-A7C6-0D4510295B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0525" y="3973513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6DAAF0CF-2AF8-764B-8B8E-2AEF3E70A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17913"/>
            <a:ext cx="712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closes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FB7B2C99-67C7-A94C-906C-40B00D573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337978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4C2A676F-E20D-0849-9B8E-C31CAE611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4448175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9407468E-8A74-0B40-9DB8-487627122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549525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A73C760-A430-D74B-8F3D-F6234F12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004888"/>
            <a:ext cx="193675" cy="415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21C212F0-432E-E14C-B7EB-02D3BFCC1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93" y="1866592"/>
            <a:ext cx="712787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selects patient 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532F596-7C31-7548-BCF7-CD92D33F6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89" y="3031740"/>
            <a:ext cx="789994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selects patient B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BE02FB4B-4571-C644-9B5E-BFE3BD34D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2566641"/>
            <a:ext cx="789994" cy="285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tunes to patient 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1331A315-1A93-194A-BC4C-90CF04DE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024188"/>
            <a:ext cx="23812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CEDAE2DF-D5C7-AD4C-8A6A-B108746C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092575"/>
            <a:ext cx="23812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5D97205C-FFAD-2746-B0F9-54F2FB010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617913"/>
            <a:ext cx="174625" cy="593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49">
            <a:extLst>
              <a:ext uri="{FF2B5EF4-FFF2-40B4-BE49-F238E27FC236}">
                <a16:creationId xmlns:a16="http://schemas.microsoft.com/office/drawing/2014/main" id="{5348B033-97C1-CD40-95C1-2CE7E341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B6EC004F-1830-2047-84FF-E0CD0162A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4">
            <a:extLst>
              <a:ext uri="{FF2B5EF4-FFF2-40B4-BE49-F238E27FC236}">
                <a16:creationId xmlns:a16="http://schemas.microsoft.com/office/drawing/2014/main" id="{9F2741C5-7E65-1844-88C0-2B82896BC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23">
            <a:extLst>
              <a:ext uri="{FF2B5EF4-FFF2-40B4-BE49-F238E27FC236}">
                <a16:creationId xmlns:a16="http://schemas.microsoft.com/office/drawing/2014/main" id="{A07BCB20-8BE9-8644-8762-1EC54CAE2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>
            <a:extLst>
              <a:ext uri="{FF2B5EF4-FFF2-40B4-BE49-F238E27FC236}">
                <a16:creationId xmlns:a16="http://schemas.microsoft.com/office/drawing/2014/main" id="{EF359F74-74D3-474C-A2DF-4531D96D8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8CAB2581-E666-BD4B-9165-677B431BC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2195FA25-3A30-0E4A-9966-84A0C0502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3">
            <a:extLst>
              <a:ext uri="{FF2B5EF4-FFF2-40B4-BE49-F238E27FC236}">
                <a16:creationId xmlns:a16="http://schemas.microsoft.com/office/drawing/2014/main" id="{EEC07E7F-F305-CC40-9BF7-BC3E18914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79B2C32D-92E5-CE47-A714-2CB03BDA92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CBDD325C-8B2A-534D-9A23-9E74C68A0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FE1FFFFF-3508-CA4E-857C-ED5D5B275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7">
            <a:extLst>
              <a:ext uri="{FF2B5EF4-FFF2-40B4-BE49-F238E27FC236}">
                <a16:creationId xmlns:a16="http://schemas.microsoft.com/office/drawing/2014/main" id="{6F1BE6BD-842A-EC4E-A08B-900BDAF5E8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0230D566-D36A-BA44-9BB4-6637E25F7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">
            <a:extLst>
              <a:ext uri="{FF2B5EF4-FFF2-40B4-BE49-F238E27FC236}">
                <a16:creationId xmlns:a16="http://schemas.microsoft.com/office/drawing/2014/main" id="{3AE66833-D0B1-0840-BFC8-196681AB9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3">
            <a:extLst>
              <a:ext uri="{FF2B5EF4-FFF2-40B4-BE49-F238E27FC236}">
                <a16:creationId xmlns:a16="http://schemas.microsoft.com/office/drawing/2014/main" id="{1FA120B1-2A51-294F-A154-7150184380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">
            <a:extLst>
              <a:ext uri="{FF2B5EF4-FFF2-40B4-BE49-F238E27FC236}">
                <a16:creationId xmlns:a16="http://schemas.microsoft.com/office/drawing/2014/main" id="{F3CDB175-889A-EC46-B37C-7DEC16745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F436DBBA-F3D6-214B-A5DA-D08C871AE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998" y="2073783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5EA856-E17A-A846-9EB2-C5D107FC1642}"/>
              </a:ext>
            </a:extLst>
          </p:cNvPr>
          <p:cNvCxnSpPr>
            <a:cxnSpLocks/>
          </p:cNvCxnSpPr>
          <p:nvPr/>
        </p:nvCxnSpPr>
        <p:spPr>
          <a:xfrm>
            <a:off x="1217484" y="1931686"/>
            <a:ext cx="0" cy="141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A8AC0B-782F-8849-92F5-A427A4F65D0E}"/>
              </a:ext>
            </a:extLst>
          </p:cNvPr>
          <p:cNvCxnSpPr>
            <a:cxnSpLocks/>
          </p:cNvCxnSpPr>
          <p:nvPr/>
        </p:nvCxnSpPr>
        <p:spPr>
          <a:xfrm flipH="1">
            <a:off x="1212244" y="1931685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ine 23">
            <a:extLst>
              <a:ext uri="{FF2B5EF4-FFF2-40B4-BE49-F238E27FC236}">
                <a16:creationId xmlns:a16="http://schemas.microsoft.com/office/drawing/2014/main" id="{973DD475-78EF-2646-A02A-98D9C3C76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133" y="3854261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99325E-78EA-C24C-A91C-34AF9B6D969D}"/>
              </a:ext>
            </a:extLst>
          </p:cNvPr>
          <p:cNvCxnSpPr>
            <a:cxnSpLocks/>
          </p:cNvCxnSpPr>
          <p:nvPr/>
        </p:nvCxnSpPr>
        <p:spPr>
          <a:xfrm>
            <a:off x="1202619" y="3712164"/>
            <a:ext cx="0" cy="141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12B0EF-1FC2-484D-9E0F-BDA281A67773}"/>
              </a:ext>
            </a:extLst>
          </p:cNvPr>
          <p:cNvCxnSpPr>
            <a:cxnSpLocks/>
          </p:cNvCxnSpPr>
          <p:nvPr/>
        </p:nvCxnSpPr>
        <p:spPr>
          <a:xfrm flipH="1">
            <a:off x="1197379" y="3712163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3">
            <a:extLst>
              <a:ext uri="{FF2B5EF4-FFF2-40B4-BE49-F238E27FC236}">
                <a16:creationId xmlns:a16="http://schemas.microsoft.com/office/drawing/2014/main" id="{FB79D50B-E4BF-B94D-BDA8-CF7DC3633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3271" y="2754005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CF7EA6A-6F70-0645-9795-E49BAFE49893}"/>
              </a:ext>
            </a:extLst>
          </p:cNvPr>
          <p:cNvCxnSpPr>
            <a:cxnSpLocks/>
          </p:cNvCxnSpPr>
          <p:nvPr/>
        </p:nvCxnSpPr>
        <p:spPr>
          <a:xfrm flipH="1">
            <a:off x="4919689" y="2608261"/>
            <a:ext cx="7428" cy="145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4FB9B7-BDA3-064A-A5D6-406C1C30F68F}"/>
              </a:ext>
            </a:extLst>
          </p:cNvPr>
          <p:cNvCxnSpPr>
            <a:cxnSpLocks/>
          </p:cNvCxnSpPr>
          <p:nvPr/>
        </p:nvCxnSpPr>
        <p:spPr>
          <a:xfrm flipH="1">
            <a:off x="4635668" y="2611907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ine 23">
            <a:extLst>
              <a:ext uri="{FF2B5EF4-FFF2-40B4-BE49-F238E27FC236}">
                <a16:creationId xmlns:a16="http://schemas.microsoft.com/office/drawing/2014/main" id="{F84DBA6E-D233-594B-A51A-8B0304247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0708" y="3229789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6EB672-9AE7-5B4B-965A-52388E7F5EA9}"/>
              </a:ext>
            </a:extLst>
          </p:cNvPr>
          <p:cNvCxnSpPr>
            <a:cxnSpLocks/>
          </p:cNvCxnSpPr>
          <p:nvPr/>
        </p:nvCxnSpPr>
        <p:spPr>
          <a:xfrm flipH="1">
            <a:off x="4927126" y="3084045"/>
            <a:ext cx="7428" cy="145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5BE9ED-3BC9-AC4C-B4E2-18573A6B08F3}"/>
              </a:ext>
            </a:extLst>
          </p:cNvPr>
          <p:cNvCxnSpPr>
            <a:cxnSpLocks/>
          </p:cNvCxnSpPr>
          <p:nvPr/>
        </p:nvCxnSpPr>
        <p:spPr>
          <a:xfrm flipH="1">
            <a:off x="4643105" y="3087691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23">
            <a:extLst>
              <a:ext uri="{FF2B5EF4-FFF2-40B4-BE49-F238E27FC236}">
                <a16:creationId xmlns:a16="http://schemas.microsoft.com/office/drawing/2014/main" id="{7289493E-4DB7-D241-8F3A-531C3419B7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6992" y="4330042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D0917A-B0A3-FE4E-B8BE-FE91473B7749}"/>
              </a:ext>
            </a:extLst>
          </p:cNvPr>
          <p:cNvCxnSpPr>
            <a:cxnSpLocks/>
          </p:cNvCxnSpPr>
          <p:nvPr/>
        </p:nvCxnSpPr>
        <p:spPr>
          <a:xfrm flipH="1">
            <a:off x="4923410" y="4184298"/>
            <a:ext cx="7428" cy="145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773171-68A5-1741-8737-E3D1E2FEB336}"/>
              </a:ext>
            </a:extLst>
          </p:cNvPr>
          <p:cNvCxnSpPr>
            <a:cxnSpLocks/>
          </p:cNvCxnSpPr>
          <p:nvPr/>
        </p:nvCxnSpPr>
        <p:spPr>
          <a:xfrm flipH="1">
            <a:off x="4639389" y="4187944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4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2020-08-10T19:24:52Z</dcterms:created>
  <dcterms:modified xsi:type="dcterms:W3CDTF">2020-08-25T20:58:31Z</dcterms:modified>
</cp:coreProperties>
</file>