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3AB58-C80F-7A43-A9BA-8EEDCD6CB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A507C-F2C3-2E42-8100-CDF48F794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2F711-4992-0D4F-AA07-5AC596BEA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7ACE-6C4E-AF4E-B787-62DF2C2CD57F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B0004-C846-2846-9F63-7900BDAF8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2879E-407C-5448-AE0E-85EB7CF4D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F02A-E78F-4449-B749-4C40EFE79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02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E65F1-9E61-A247-8FB2-ACA8D9116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A79A3-3F73-7149-B62A-07EDA9983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7164B-B598-A345-AD66-2071708E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7ACE-6C4E-AF4E-B787-62DF2C2CD57F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D3220-CE2F-7042-9982-89CBA966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B1452-B1D3-2B4E-86C3-879D436F1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F02A-E78F-4449-B749-4C40EFE79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32B593-F63A-9340-9750-803CB6A38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3E203-7A02-F544-90A7-E65B2FAD7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53800-65D5-2345-A660-67C024153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7ACE-6C4E-AF4E-B787-62DF2C2CD57F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4AF56-CA52-C445-AF48-29E4430D5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58078-7BC5-1D49-A431-7C616661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F02A-E78F-4449-B749-4C40EFE79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90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ED72-003D-4740-B22F-C87CECC07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DB97D-298C-D640-BF9C-42F54F5FF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E63E8-467D-1941-982F-FFD9F24F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7ACE-6C4E-AF4E-B787-62DF2C2CD57F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7852F-C83D-1441-86D9-76CFA535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98C5C-41ED-3340-8663-1F458B5E1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F02A-E78F-4449-B749-4C40EFE79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4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34E2-CA67-1841-99CC-C13D8963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84813-D5FF-494A-94E4-FBE6B41C5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F7124-AD42-2349-8B20-A1B1048D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7ACE-6C4E-AF4E-B787-62DF2C2CD57F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CCD18-DB3B-FA4B-95D9-298A0E02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C724C-0D78-A744-8026-A6994A36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F02A-E78F-4449-B749-4C40EFE79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4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74AE2-1BB9-5641-A158-5346FEAB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B536B-1923-5A4C-B193-12B7E5600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E2D81-196C-6149-8E40-B3ED7450A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90A89-AAAB-DE45-AF33-5413C7C7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7ACE-6C4E-AF4E-B787-62DF2C2CD57F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CF5A9-9139-0E4E-BC6F-786C349A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CEE6D-CAE1-2843-ABD9-1BDB2EF9B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F02A-E78F-4449-B749-4C40EFE79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6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90782-0198-8B47-B0BF-92D69C25A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617C2-85E5-A24C-A9B1-7AA3F7FDC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BD1EA-F907-C74D-BE4A-9037E875D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3C5951-3658-F743-A8AD-18D1303EA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A1F459-8B21-7646-A19D-5A5BC41D9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B2B7B-4D32-394E-85A9-6D4E7CD6B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7ACE-6C4E-AF4E-B787-62DF2C2CD57F}" type="datetimeFigureOut">
              <a:rPr lang="en-US" smtClean="0"/>
              <a:t>8/25/20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C813DE-CE11-FF46-A676-2FCFC8758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3DB90D-65C7-7A4E-A893-ED95BA252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F02A-E78F-4449-B749-4C40EFE79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8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D376E-77D1-B645-BE93-6E83FFF5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54357E-1BCC-B242-BC20-1A10D340D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7ACE-6C4E-AF4E-B787-62DF2C2CD57F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9E9CB-3DE8-B94C-8C61-8323B7082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4E44F-7DB1-F845-9591-F6DA941E2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F02A-E78F-4449-B749-4C40EFE79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2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D9BB8F-6213-CA40-B0D6-244078CC5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7ACE-6C4E-AF4E-B787-62DF2C2CD57F}" type="datetimeFigureOut">
              <a:rPr lang="en-US" smtClean="0"/>
              <a:t>8/25/20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4024A6-58C3-804C-BED6-B5AA6072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BA209-8B9D-D04F-9517-8978C8C82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F02A-E78F-4449-B749-4C40EFE79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E6BA-FEFE-6D4F-8EB6-5C25FE31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F01DE-A849-A144-B733-4226F4542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FD27D-FA70-6A47-9353-75889D359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F9EFC-E054-8942-AFDB-B996C1B02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7ACE-6C4E-AF4E-B787-62DF2C2CD57F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2D7CD-69E0-524C-9D38-818B5895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650DC-A340-6E4B-BD8E-19A48742A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F02A-E78F-4449-B749-4C40EFE79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5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33C86-8EF8-8242-A196-25E630911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40CACE-2B9B-8841-92D7-F7B1D6AFE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A66D1-FE09-A048-AA32-906A2112A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47C5C-0666-3B4C-911D-CC64703D5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7ACE-6C4E-AF4E-B787-62DF2C2CD57F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ECCBC-E0D1-664C-9F40-52A4DC158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357C9-28B8-F643-89A1-3F792576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F02A-E78F-4449-B749-4C40EFE79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9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832C27-A861-3049-BA3C-C7C142601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63937-73DF-9540-A69F-E10CBE638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F51CD-6E89-AA47-85BA-25C712E79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E7ACE-6C4E-AF4E-B787-62DF2C2CD57F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4E550-6C0D-8B49-9EF2-8D28684D4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B88D4-2EEF-B042-9D43-FC4981044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6F02A-E78F-4449-B749-4C40EFE79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4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1" descr="Descrizione: XDWactorsDiagram">
            <a:extLst>
              <a:ext uri="{FF2B5EF4-FFF2-40B4-BE49-F238E27FC236}">
                <a16:creationId xmlns:a16="http://schemas.microsoft.com/office/drawing/2014/main" id="{720686E2-8A3B-BA40-AD61-63FE9796DFF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9" b="19427"/>
          <a:stretch>
            <a:fillRect/>
          </a:stretch>
        </p:blipFill>
        <p:spPr bwMode="auto">
          <a:xfrm>
            <a:off x="3814762" y="2192020"/>
            <a:ext cx="4562475" cy="2473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7668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2020-08-25T14:53:41Z</dcterms:created>
  <dcterms:modified xsi:type="dcterms:W3CDTF">2020-08-25T14:54:08Z</dcterms:modified>
</cp:coreProperties>
</file>