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464C-BCE1-DD49-8EF1-CCF6EA71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21425-4812-174B-9380-A6631274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DF44-78FA-8645-B5DA-D2919DA3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2B9C-B88E-2A4C-A953-3EA56AA7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21BA-B4FA-9445-BC31-B732C5A3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5D5-077C-F747-9AF4-38D3900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AF2B-36B9-4341-AE53-51D8CA35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BC49-B491-AD4E-BD07-A752912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781C-F05A-7648-8192-A9E1344B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4B5B-FA6C-A64D-A8F7-083B936E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5CF9-613F-524E-AE2C-9797FD645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9047-021F-6D40-B7DA-F51AF8FB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476A-BC1C-7745-8773-9F702E3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7EBF-4F5B-CD45-9999-DA6DB22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7834-FD28-834C-8003-A15E017B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FC9F-D050-354F-9E57-9D23183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14A3-35C6-3643-BF57-08754CE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C9BE-D4A2-DB4E-AB3A-814A1E8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7FE0-A600-514D-872D-722FE4A6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9B99-EEBE-A84B-AE84-2C2491BB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67E5-5AD2-7848-8CA9-69112FE8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6435-EF3A-C748-909D-27DE00A5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F3E2-36B5-714F-BB73-C1122A0B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9795-A4F0-5F4A-AB5F-B8E8961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60F2-36AA-754E-BBCA-1F749250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D242-5712-2045-8D21-C805A42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6B05-BE64-CA4D-9AF2-182C9D81D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ABB0-9AD8-1145-821A-6F941752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B0E1-AC1C-6D4E-85A5-279164E0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4DB17-C9DB-FC4B-B8D6-ACD4B42A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AAED-6D00-2545-8C7D-8FAE425B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389-FCA2-CB4B-BEE0-94E616BA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A6FD-C536-2845-8A41-8D025E18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230F-5B75-1B47-AA18-EBE68F0A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9C03-6452-F04B-ADF5-CF05D77F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6A211-E512-F441-B45D-49455BFB2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9316C-0B08-3C40-A8AC-79A6BFA8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AC965-A030-DA40-AD46-C1C4475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C9B82-B30B-694A-9A9E-082DF524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4D86-A7C8-024E-9F91-1D050588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566F2-FFA7-444A-BBCA-4180717C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84B2E-9679-6E42-B624-1D87DD8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3CF18-4D19-6840-B088-9F29D2C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6668F-C989-1C44-AD63-05C6EB01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0DCCD-6C66-B448-8C57-968CC25F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BC8FA-2EC0-DD4D-A2C9-EE4149E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69F6-2A10-FD4A-8A92-F733FDD5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4986-21F5-694E-B852-128F5618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7169-0CAF-964A-8433-92F5E32F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3E889-418D-314D-AA6C-EE3397F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722F-5DF3-3247-8ABA-7DD78211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CB00-2938-D742-A146-DC783644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6E18-1268-A341-BC20-056FF4D3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F2CEA-AF5A-B243-BC06-FADEED402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5B31-16B4-8C4A-9737-FF713453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34E4-EBA7-D64A-B54E-C85B9B2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B2DD-9490-2044-BA72-BE593737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D9EF-5589-A949-9F6C-88A583D3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A60F6-19EF-4F47-A96C-EDE1110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929E-707C-5F41-9E5F-0A4A9482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8FA7-C0B5-E54B-85AA-0105F6969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26DE-30F2-8B47-A47B-86221F119826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7BA7-42EE-3B42-A970-AFA2FF9D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FB5A-665A-9345-BD72-525F3FD1D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E35-BC87-F742-A45B-F521E30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2-XDW">
            <a:extLst>
              <a:ext uri="{FF2B5EF4-FFF2-40B4-BE49-F238E27FC236}">
                <a16:creationId xmlns:a16="http://schemas.microsoft.com/office/drawing/2014/main" id="{F8696A00-EB56-4F4F-AA43-3C235AB33C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20" y="2399030"/>
            <a:ext cx="5217160" cy="205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87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2020-08-25T14:54:46Z</dcterms:created>
  <dcterms:modified xsi:type="dcterms:W3CDTF">2020-08-25T14:55:22Z</dcterms:modified>
</cp:coreProperties>
</file>