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B561-9085-144F-A8E2-7F146ACCA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04AF-C441-1F4D-ACC1-E0D67080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FE78-0E6A-AA4F-86B1-03F490DC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3FF3-CE27-F945-A50F-2B27E944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1EB9-4FE1-834F-BE4A-E7220C9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03DF-A4FE-5440-8819-79BD072E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54EE9-D2A6-7747-A406-E60B411B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556A-2055-BD4A-AEE6-A88B0114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1625-BEBE-AF48-BDEF-B29D79DC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75326-29F4-EC46-A5FE-A10444C9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A5CCD-7AB8-CF49-82FC-009C17D42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CB0B5-D23F-A941-88E7-F11FBAAB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8990-A5F8-C145-87F5-F9B767F3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2C3F-3035-8D4A-9C36-FDEF790B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6008-DB05-6142-9CC7-CBAEA7C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D660-0D57-C545-B10C-D7121AD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0413-7177-794D-BB98-9A7EF4ED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55DBD-4B6A-3E4C-AB61-B19940F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03D7-6B6A-2F47-9495-1BAE2F37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5CF5-8466-054A-8084-A5E22C2A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69B2-CA26-B647-B0F3-640B5728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79D7-1DA2-DD46-BAB6-6B9B0C91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7B84-0298-8944-B7C0-7B0AF904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6E28-2096-2848-A1B1-2454BE4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DEB0-4F5E-B54D-9D8B-03BFAFA4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E1B1-761C-AD45-8A0D-E8DD1011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1099-2178-5B4E-A402-F25A9AF9F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FAC84-0C47-5A43-9058-709479A6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E098-39F3-1D44-B360-7DE253A4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94-73C0-FC46-BE51-D60E4EDF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05118-3267-9B4D-8423-D3D16BBA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3022-76FD-B647-BE87-D73FC6F7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EFD7-7D45-D54D-8B7A-14EC54702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74C54-6130-824F-B3A1-8F562C08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68CE7-A98E-6A4A-A5B7-0D9517130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D4055-A139-204A-A4E3-1A282BD7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C97F-1F60-B240-AB1D-FB6CEDCA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743D1-578D-D440-965B-93334BA2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586B4-4243-6945-8EA2-763E63D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1FB5-368F-464A-B091-1703E4C1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5AD0B-3DC1-1144-927E-EDE6317B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3AADF-6CB2-5C4E-9BA4-7BB98EED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CBA3E-CEB9-EC4F-AF3F-871F8C1E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DF809-6A95-EF48-B56E-711CC88B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5AF04-695B-7546-B94E-D8F1E813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1CDC-19D4-CE4F-86A5-6B72F351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720-A631-2041-8A55-07B974D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E803-17D9-6841-A6E2-0BC9B295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84B-3392-B84F-9126-F5E959806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81028-0285-944A-8A22-78AD0C2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D79E8-9427-C44F-914C-E50261C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A6672-7A60-074A-ACBB-AB030D56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A17F-BD80-6340-B489-B8860924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C7A2B-2DB6-F247-A995-475ABCF6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B377E-DCFC-6647-B174-0AA90624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257E-5883-954A-AEB2-9FA4B7A5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BE9AC-8BF4-CC4E-BE1A-428A92A8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26E5-BEF8-1F4E-98E2-0208DF45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AF122-202C-6049-8AFF-350CAD4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77A67-1C0D-0D41-8C6F-7EF71DF3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0B7C-9F0D-104B-9B5B-D778EA7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2F33-4129-3446-BFB5-404DD43148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E4F2-A2DC-8F42-B0CC-CEFE00966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D328-D010-C44D-B305-911E14AA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5FED-6F8F-E54E-A4B4-475FCC11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F3FF8B0-C039-FF46-BEC2-0FAF03A56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" y="490538"/>
            <a:ext cx="1660525" cy="379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Structure of the Workflow Document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8019D7F-EF5B-554B-94BD-0BD9CCE1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895350"/>
            <a:ext cx="1422400" cy="14382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4000" tIns="54000" rIns="0" bIns="3600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Workflow Document Information: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documentID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title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author/custodian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time: date/time/UTC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workflow definition URN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workflow ID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workflow state       </a:t>
            </a:r>
            <a:r>
              <a:rPr kumimoji="0" lang="fr-FR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(active/inactive)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A37AA8A7-3420-6243-ABCB-E9C4944A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443163"/>
            <a:ext cx="1422400" cy="18954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54000" tIns="54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TaskList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679D694-2982-CB4C-8C23-2D24F8C8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698750"/>
            <a:ext cx="1187450" cy="76993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4000" tIns="54000" rIns="0" bIns="3600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 1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Date/time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AA22609-88A1-5743-AA10-182413FE2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498850"/>
            <a:ext cx="1187450" cy="2159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4000" tIns="54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 ……..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963D5E8-1EFE-FB44-9B5F-FDD03B8D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190875"/>
            <a:ext cx="947737" cy="2349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4000" tIns="54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 Event history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991D98C-F701-6D44-9281-F5C387DC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744913"/>
            <a:ext cx="1187450" cy="45402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4000" tIns="54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 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AB396C18-7E65-B74C-BDBE-E1BBDAE14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921125"/>
            <a:ext cx="947738" cy="2349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4000" tIns="54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 Event history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2020-08-25T14:56:37Z</dcterms:created>
  <dcterms:modified xsi:type="dcterms:W3CDTF">2020-08-25T14:57:56Z</dcterms:modified>
</cp:coreProperties>
</file>