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4B96-0FD5-D443-AA8B-52485D498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6C0F1-2B7B-4D4D-A2EE-CB660EB3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4F30-97F7-1949-B030-3C09CB8D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A84D-EB99-1D4A-B33E-D30FC8B9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C488-E4B9-3840-91FF-6C313413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E3EE-AD02-EC49-82E7-808F8FE0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C0680-8B82-DB4A-94D0-42685816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9A0F-E29C-1D40-95F0-E7521927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831D-D7B0-F84E-8FA1-FC16681D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0545-902C-2E49-91F9-F0774757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AA0EB-4AEE-AE4F-BD04-FC2C424B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A99C-6C94-D44B-8512-EE537481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9785-59E0-0C49-856A-41A1B2E4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D6FD-1C4C-6044-AC07-11C6C6F6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1813-E89E-724B-B1DD-FE45CB8A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D1AA-C84A-9F4E-8D39-9AAB1E84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05B6-EF47-524A-8F8C-CDC0B6B5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217F-B351-6D44-AA8C-2E8A5492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4BAD-8F09-5F4E-AC63-4D67E527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D48C-FBD6-0E4C-B801-4AFF95B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0877-9C77-494F-839B-21730381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FD8F-3C69-0A4B-910B-EAE9A7AC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210-332B-FA4F-9C41-AC2E2507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A5C9-4AFC-A94B-AA17-31CADB6D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1588-9BCD-E741-BCA8-B15506FA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E68F-F954-6C43-91F2-BA0136D9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FD53-154A-7947-849F-DEE346D3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A8B7C-9BB1-7041-90B7-E6A11D17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D88EE-16A4-C84D-8A41-A7069B47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64AD-DCCF-9C44-A830-A7D4A307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E1F4-9B0C-C64F-8FE2-3E5F4E77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C51-094A-654A-B2B9-C7C6A2CD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F70D-F215-1E42-B3C2-57938B15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C445C-773C-0442-99DB-9EA7B619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95CBC-BED2-314C-A559-1D80318C9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CEB77-8EF4-F148-92C7-8B035B0A0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840D2-9046-6245-8511-BA721575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FB11-8B9C-1041-93A2-4F426C66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0F8CA-8270-B642-8A89-6166DF7D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0F7E-960C-B140-A593-7CC86419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F945F-4411-494F-AA96-88B8E343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D9E3C-3CFB-A940-AFEE-1F9309BC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4D85A-0DFE-4B44-BFCD-7B1A8DBB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AD750-B6F4-914F-B96E-56C3F35E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536DF-7D6A-A943-AB68-8E7307C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DE314-8A54-374B-A6F7-BCCE363A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2E16-9022-D74B-94AA-07A7608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213B-18E6-EE4B-A0A4-FFF4D338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364E-D7B4-7346-AAEA-14D14E92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95F5-FE7E-4B47-A791-95E93DA4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8BA38-43F9-F54B-BAD1-5288A13A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25C9E-584F-3043-9C2A-B1C46476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AB9F-49AD-E541-8740-66FB0ED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50538-51F2-C84F-82DC-E3F36F413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6257-85D5-2D47-8174-DE6BBCB9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5B90-5C2A-2A45-93B9-24C98ADD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05B4-E108-BF45-8DB1-11BD38FC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52AC5-5C17-F146-8DFA-3011C4A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86966-C1E0-0E4A-A5E3-23D2E869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4CE8C-D98B-D240-815D-D89D14A5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96B5-C701-8F49-A5CA-A5FC04AD5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A577-9CF6-854D-9138-EC32DC7CE32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0C07-4805-304C-9EC0-D0F8484F8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353E-8ABC-0E40-883E-4042CD03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49F3-BCAA-EA49-980F-BF43C51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1">
            <a:extLst>
              <a:ext uri="{FF2B5EF4-FFF2-40B4-BE49-F238E27FC236}">
                <a16:creationId xmlns:a16="http://schemas.microsoft.com/office/drawing/2014/main" id="{600F0B11-2DC3-504C-9419-14444422BB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57" y="2548572"/>
            <a:ext cx="4464685" cy="1760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88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2020-08-25T15:07:22Z</dcterms:created>
  <dcterms:modified xsi:type="dcterms:W3CDTF">2020-08-25T15:08:01Z</dcterms:modified>
</cp:coreProperties>
</file>