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A705-AE6A-CE42-A950-EF0D85B9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FD69E-B481-7E45-AB94-B51BB76FA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8C38-87A1-7A42-94DC-DA7FB18C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384-B0AC-BB42-9DE7-3E64E999ADD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0252-BBBE-3F40-A7FF-E6BFA9D2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29C5-B605-EF4D-839F-D9177A39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BDB-ADF4-A248-8923-F9590B324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5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4BE1-3D4F-E94B-BD9B-F1188935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BA405-1DF2-1644-9D71-B56631884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D3D16-8152-E641-98EE-0E46B2CC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384-B0AC-BB42-9DE7-3E64E999ADD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2B8E-E3B3-1A4E-ABD1-A04F0708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9DF0-318E-794F-9727-EC4193B7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BDB-ADF4-A248-8923-F9590B324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3AE54-1D5C-6046-9E1F-9B9FEADC5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6414D-9EF4-714A-98FF-3E6426555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0760-9546-A34B-BDFB-58FF9EA1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384-B0AC-BB42-9DE7-3E64E999ADD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FD19-F061-A544-90CB-6085244C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E623-077B-AF4D-A3DE-FAE3E3E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BDB-ADF4-A248-8923-F9590B324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7CF0-70FC-EC48-90B7-7FEEE557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6230-7F9F-FB42-91CA-30393CF8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53057-0E52-0D45-A49F-CB52AA89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384-B0AC-BB42-9DE7-3E64E999ADD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550CF-1994-3C46-8A5C-00EA0D8B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81D5-1E50-BF40-9D91-449A48D4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BDB-ADF4-A248-8923-F9590B324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F915-9A9A-FE41-A079-EE05B423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B4528-4199-0445-BE09-1E77896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0003-509D-894F-A851-1F1E03B2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384-B0AC-BB42-9DE7-3E64E999ADD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8F24-F99A-494A-9086-069C624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5705-E8A7-D74E-86DC-25EE3CB9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BDB-ADF4-A248-8923-F9590B324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1D0-C634-EE4C-A6DC-CAC770FD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5582-0279-C442-91AB-1FF45A86C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977-C14F-284E-AB3C-2B42A284F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3D64-CF68-F243-9CA0-3C72B6E6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384-B0AC-BB42-9DE7-3E64E999ADD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A4CAB-A576-9243-8A21-5759B159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1BD9-7168-FF4E-A2AF-C5D469A6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BDB-ADF4-A248-8923-F9590B324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7473-5A30-AB4F-BC93-D5B52A09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4A27E-8396-8746-88B2-796BEDB2D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09599-E182-6046-8161-37047C92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58C57-6E16-B748-9F5E-1B3141A7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141C7-6904-2548-8261-21297494C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997A5-CAFD-0E4E-BE77-6C66C340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384-B0AC-BB42-9DE7-3E64E999ADD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7E28E-46B5-D046-AD18-A09F81E9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97067-4FC4-D74F-87C8-69CF1257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BDB-ADF4-A248-8923-F9590B324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3175-E82D-F144-8F9B-B3761111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1FC9B-097C-524D-B1D4-8CCD45FA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384-B0AC-BB42-9DE7-3E64E999ADD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51FD3-3AFE-5C4D-AA1B-93F2D828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859A2-748B-2C47-B46E-C883AA07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BDB-ADF4-A248-8923-F9590B324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F0C8C-481D-434E-9542-25D1E5BF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384-B0AC-BB42-9DE7-3E64E999ADD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D620D-B3FC-1949-BD0E-615EA7BE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82876-FD3A-F448-A8B2-19959E5F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BDB-ADF4-A248-8923-F9590B324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6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0C29-366C-F94C-939F-0D674D6D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88AB-BD4F-3646-910C-8B8EF118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081E-ADA8-1640-BBA0-D1E835A50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2BD4A-E1CA-484E-AD05-70A8F7F7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384-B0AC-BB42-9DE7-3E64E999ADD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87A8C-0C4B-AC4B-9FFA-6B3E4CA7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A1453-B8BC-A24E-A2BA-84BD9ED5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BDB-ADF4-A248-8923-F9590B324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148D-2D26-904E-B325-65D36372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20C5-BDC0-8441-83A8-80C99D2E9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97CA-BBD4-3C47-9403-AEED3BEDE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A4E7-2455-BC40-8F51-482208D7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384-B0AC-BB42-9DE7-3E64E999ADD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5FC1E-6FC0-7A40-85FE-6564D4EC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C42C-4A2E-1345-A27B-47F72F23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6BDB-ADF4-A248-8923-F9590B324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BD9C8-A689-414A-8DC5-7E88F940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23A8C-56AB-724D-90DB-F04F27C76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7C0E-F03C-1B49-9465-A19D9AEE0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5384-B0AC-BB42-9DE7-3E64E999ADD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7FBF-1B36-A644-865F-69F3ECA11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2881-7DC1-FF40-8FA7-62E28E275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6BDB-ADF4-A248-8923-F9590B324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PID Diagram-7">
            <a:extLst>
              <a:ext uri="{FF2B5EF4-FFF2-40B4-BE49-F238E27FC236}">
                <a16:creationId xmlns:a16="http://schemas.microsoft.com/office/drawing/2014/main" id="{E334813D-7D09-2D4A-B7CA-1DD3BB7642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95" y="1984375"/>
            <a:ext cx="4144010" cy="288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4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2020-08-25T15:08:54Z</dcterms:created>
  <dcterms:modified xsi:type="dcterms:W3CDTF">2020-08-25T15:09:38Z</dcterms:modified>
</cp:coreProperties>
</file>