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2"/>
    <p:restoredTop sz="94640"/>
  </p:normalViewPr>
  <p:slideViewPr>
    <p:cSldViewPr snapToGrid="0" snapToObjects="1">
      <p:cViewPr varScale="1">
        <p:scale>
          <a:sx n="62" d="100"/>
          <a:sy n="62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B7FA-11F1-C844-8FEC-6F27A4F63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564C-1C2E-2C48-A1BD-EDCF4FC89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D896-DE17-BF49-A41B-5660035C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434B-B030-2C42-A314-016B1D7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2527-30EE-E34F-A042-9DCA99ED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0FA-4621-854F-A535-94108C7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8B52F-ECAA-7B4E-A6DB-F2B5039DE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47CA-200A-E64B-8ED1-0D4CB502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1C58-1AF3-2047-978C-8987CEDB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0C97-B367-B347-AA7E-FED5C179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065F1-0103-8E43-85CE-7DDFAB5D1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00536-E9D4-CD44-BAA2-9B08641F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F65A-CE83-D84B-A6DC-D7603C5C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231E-E7F9-FB4D-8BE9-431B7CF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6603-CC38-D34B-BBC7-51019F4A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2F79-79A1-FE43-9D86-F09AABE1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471A-9919-9944-9682-2D19555D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E5CF-198E-8747-A6B8-F2415F01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0F01-5D08-5042-B7C2-B28274C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3F21-A9F9-A84E-AC49-CBB090B1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0AFA-E3A7-B147-A2DD-55D59E1B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F855-C1B0-7F45-9366-286FA06E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8F51-55D1-7240-8472-A89CDF26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BC1F-E9FE-ED49-9B7B-1DDB0C4A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F448-2327-DD43-A05A-720FCA6F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3406-D0AC-1541-B23B-FD1BC42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DC77-42AF-E24E-9FF6-D71A44BC6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F2386-BAEC-5540-9A9B-8D0D271D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B14A-D3B0-3D4C-8691-BCFA198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8C6B-12CA-0842-8E16-7C800789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C2B4E-1A74-894D-AF00-BCE07CA1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28E1-C997-E347-8653-1B92C96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87C37-A66F-D143-B2FD-AA9B98E3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F3D80-9ABE-6D47-90A6-777BF3EE9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5ABF5-86AB-C94D-BAE1-CA7B870AE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522C6-54B9-0C4B-A1E7-9367385E0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E827D-AB2F-CF43-87AA-88B91BD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3F1B7-76D7-B74D-9CB0-B806A80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DE081-6972-564D-A21E-07B0E956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344E-B958-DC42-863F-7C731DBB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A761F-1BAB-5140-801E-60DB4359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D285C-BA1E-A743-BD00-C6E5ADA2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31082-90C5-1544-8186-C58CAABA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19EDE-E19A-DB40-969D-421CE0B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56E54-40B1-9942-8E03-AE5CDEAD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3D38-101B-F946-8D7F-9A2634FE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5362-E93A-0A47-8676-3B8B020C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7CEB-C52B-FC48-8EBB-3108D3311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8D75-8977-6E4C-9338-FEB32B27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B32E-F8F8-264C-A073-7135ABBB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C748-E574-FF45-8D79-A35A646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7A978-18C2-2F42-9840-3C3B8E3A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6CC6-7A27-2643-8CA2-2046E515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AEF5E-9D54-714B-B5A8-D4474EDD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A647A-17D6-EE44-978A-D121BED1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331B6-98AB-3B4B-97A7-56B132B9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6035-D27F-AB4F-9D81-AF30CF63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48F99-E406-6243-A272-24ED6E6C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E8294-8033-004C-B019-269E9A89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A1C2-5158-3348-919F-C6D5624F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9397-D58D-0E42-96B6-F457DB7CD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7413-4718-AD46-B77C-A670857B214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29BF-DA0D-044A-9533-E835E55A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CFDF-2A8C-1F49-B6DB-94BB54AC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ID Diagram-4">
            <a:extLst>
              <a:ext uri="{FF2B5EF4-FFF2-40B4-BE49-F238E27FC236}">
                <a16:creationId xmlns:a16="http://schemas.microsoft.com/office/drawing/2014/main" id="{A67AD7DF-17FA-FA42-BB3F-61EDC58911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1891982"/>
            <a:ext cx="3968750" cy="307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2020-08-25T15:42:56Z</dcterms:created>
  <dcterms:modified xsi:type="dcterms:W3CDTF">2020-08-25T15:43:48Z</dcterms:modified>
</cp:coreProperties>
</file>