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384"/>
    <p:restoredTop sz="94640"/>
  </p:normalViewPr>
  <p:slideViewPr>
    <p:cSldViewPr snapToGrid="0" snapToObjects="1">
      <p:cViewPr varScale="1">
        <p:scale>
          <a:sx n="58" d="100"/>
          <a:sy n="58" d="100"/>
        </p:scale>
        <p:origin x="216" y="1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21674-A3D3-BD49-801F-319ECDFD7A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878EA9-2BB8-324C-808E-5359EA6505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0693A9-896A-EA41-8A0F-391B57A56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2DF8C-0B77-6C48-809C-1F9A468B0979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75465-5992-2048-B3B4-E63B9C38C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9F24F-3307-844B-B696-316C3E415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E23C8-08DC-6840-87BF-09F476366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904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70B12-EA8A-0A4D-A274-D83741AAD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D1A123-00B5-EF4A-B4BA-396A94BDF7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AFA7F-1041-5B40-8D44-703D01DC4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2DF8C-0B77-6C48-809C-1F9A468B0979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6A346-3569-4640-A299-CBCA2AF27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2142A-74FD-CC40-9CAE-01FF1E8B1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E23C8-08DC-6840-87BF-09F476366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783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7A6C91-E35C-1D4C-8A7C-D94078E713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FA290B-0820-AA4A-8C49-2EF9352F5F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8F0F10-325E-C64D-BB16-5CF9013B6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2DF8C-0B77-6C48-809C-1F9A468B0979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943338-A9A8-3845-A1D7-3F407C7B9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35E21-132C-214B-AB4F-C99F15A40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E23C8-08DC-6840-87BF-09F476366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261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6FC0F-4C5D-5D49-88F8-C5AA05894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A9D4AE-9D4D-5349-AD0C-913FDAB68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0283C-12AA-C344-9A38-6E30F35ED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2DF8C-0B77-6C48-809C-1F9A468B0979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A5492-ED52-7940-BDF0-78DBC4D2B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F6B214-0302-A641-8120-8FC629D1D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E23C8-08DC-6840-87BF-09F476366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0436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34581-CB5E-1746-993B-50BC2D51B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D87711-D5DD-2E41-B154-0B93EC4B0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E62B5-A194-A04F-9BAD-3AB300E03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2DF8C-0B77-6C48-809C-1F9A468B0979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917C41-52FE-2B44-BDEF-5BA74622C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70264-DE08-3D47-B369-6A4BD0902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E23C8-08DC-6840-87BF-09F476366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538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3F298-6E2C-B041-97A4-756C8B9D9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0DC9F-3707-2046-879C-FA2E0A505D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C04D2C-6C9A-6B49-B370-DE396E7A7A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FCBEC3-A346-9244-AF07-7D4D6BEED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2DF8C-0B77-6C48-809C-1F9A468B0979}" type="datetimeFigureOut">
              <a:rPr lang="en-US" smtClean="0"/>
              <a:t>8/25/20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6DED9D-49BB-1E42-9BC5-4B4635552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E1651A-EB85-1545-AF67-6BC37BC87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E23C8-08DC-6840-87BF-09F476366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530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7530C-8E30-7149-B795-7A007B089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92D7D9-4F2D-264B-AEDA-1B8F3BB5EC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DD9060-ABF1-4D44-82CD-BEC0C6E1BE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52A449-9BB5-6644-9E0A-3DD838846E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CDA3AE-295F-6E47-B4CA-D720254AD3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17B033-3C8A-E944-8AB9-7E60F3D1A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2DF8C-0B77-6C48-809C-1F9A468B0979}" type="datetimeFigureOut">
              <a:rPr lang="en-US" smtClean="0"/>
              <a:t>8/25/20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1C4CD3-FEE4-4546-8DD7-B74E8AA19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B936A4-2905-724C-A9DD-3038EBE2D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E23C8-08DC-6840-87BF-09F476366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733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D39E1-1147-B44F-B376-9EE75E76B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DA4D89-3865-E64D-9631-009664A62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2DF8C-0B77-6C48-809C-1F9A468B0979}" type="datetimeFigureOut">
              <a:rPr lang="en-US" smtClean="0"/>
              <a:t>8/25/20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CF3531-6905-2D49-8777-72C81517D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E94388-6E92-FF4B-81C4-B89B53407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E23C8-08DC-6840-87BF-09F476366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81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E5A7FE-D747-8D40-8844-EE44DFFE8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2DF8C-0B77-6C48-809C-1F9A468B0979}" type="datetimeFigureOut">
              <a:rPr lang="en-US" smtClean="0"/>
              <a:t>8/25/20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3CA0D8-823F-A54F-8EF7-1C0CA7BB2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DBA55B-5BED-6D4B-B2A0-1788BD292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E23C8-08DC-6840-87BF-09F476366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651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66573-36E2-BD46-BF43-77C423D8C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E420F-A96A-544C-8F8D-4ABEB7E34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4F2F75-65C7-EB41-8DE6-376F639919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23F7FB-24EB-9245-ACEB-2E21F416A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2DF8C-0B77-6C48-809C-1F9A468B0979}" type="datetimeFigureOut">
              <a:rPr lang="en-US" smtClean="0"/>
              <a:t>8/25/20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CAE6D9-DAC9-434F-814E-E1CD7F595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C324AD-7017-7C4E-83B7-5001049FB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E23C8-08DC-6840-87BF-09F476366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805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40526-791B-9C4A-BC48-FCB6760B9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8C59A9B-C32E-3640-85F3-7E8085BC8E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5676A7-F2FF-1F4A-ADF0-008AFE381B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CDCBDD-23D8-894B-B673-83520DD38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2DF8C-0B77-6C48-809C-1F9A468B0979}" type="datetimeFigureOut">
              <a:rPr lang="en-US" smtClean="0"/>
              <a:t>8/25/20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F813CB-5043-F642-993E-38B46ADBD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F60328-8ED4-234B-9BA6-F0DB1EE6D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E23C8-08DC-6840-87BF-09F476366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810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E26A2C-15F7-1242-9C50-4753B1567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FE01EE-0BC5-EE4D-91FD-17CD9D3F7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8D0E78-70DA-8640-86FA-6013E3341C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2DF8C-0B77-6C48-809C-1F9A468B0979}" type="datetimeFigureOut">
              <a:rPr lang="en-US" smtClean="0"/>
              <a:t>8/25/20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12253-48F6-CA41-8EB4-804CB24567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C696E-2867-9248-A083-F2B74197D9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8E23C8-08DC-6840-87BF-09F4763669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3237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XPID Diagram-6">
            <a:extLst>
              <a:ext uri="{FF2B5EF4-FFF2-40B4-BE49-F238E27FC236}">
                <a16:creationId xmlns:a16="http://schemas.microsoft.com/office/drawing/2014/main" id="{16A6DA2B-7AFE-EB42-859A-0DA0E8411C7A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8962" y="2222817"/>
            <a:ext cx="5934075" cy="24123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58429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Lynn Felhofer</dc:creator>
  <cp:lastModifiedBy>Lynn Felhofer</cp:lastModifiedBy>
  <cp:revision>1</cp:revision>
  <dcterms:created xsi:type="dcterms:W3CDTF">2020-08-25T15:45:58Z</dcterms:created>
  <dcterms:modified xsi:type="dcterms:W3CDTF">2020-08-25T15:46:37Z</dcterms:modified>
</cp:coreProperties>
</file>