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505"/>
    <p:restoredTop sz="94640"/>
  </p:normalViewPr>
  <p:slideViewPr>
    <p:cSldViewPr snapToGrid="0" snapToObjects="1">
      <p:cViewPr varScale="1">
        <p:scale>
          <a:sx n="24" d="100"/>
          <a:sy n="24" d="100"/>
        </p:scale>
        <p:origin x="20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8D23-2198-F14B-83E7-2465BFBE2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80177-970E-2540-A7D5-502525FFC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9E72-BF93-A749-A897-63430A7E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03B3-2A18-8045-8F72-9AC4ECA2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6259-9882-A841-B328-4223EAC9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3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5C16-134C-C840-9AA2-87687765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4A4E8-6ACE-3C48-B233-A26D9596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91A7-7938-4D48-BB03-9361C85E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B5F1-FCA0-F24D-B170-5AF8F61B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A30D-8AB5-A747-AE8B-3B6213DA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E02AF-45EB-0949-9532-E25C9D6D3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B6DE-56D2-CD4F-9031-05F2DBF6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C791-868C-2744-8FE5-68E252D1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452D-B470-2C4D-BF14-62EE4CC4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BB84-74E2-814A-860D-2405C248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E455-988E-2140-B56C-7F288F9C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7894-5A19-7540-858D-C253583D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55DB-D3BE-D344-809A-8DF6DFE9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7073-12AD-814E-8534-F4617598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6402E-BB1A-6640-B6E0-622CFD7C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5FB3-83C9-CC48-8ADE-C80303C0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922A-D9B6-0340-8E5C-69B123A2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8440-9D50-8741-8D51-1590FC26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6436-CE57-7849-8914-508FC551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26118-E590-7442-98C6-569BEDF4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9CCA-D4B1-E044-9A40-93C591F6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EE7F-3BD5-CF4D-9F0A-F1104A0E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34B5D-D381-6E49-A62B-A6E0E5FF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C20B-402D-8F45-8DFF-52846BD9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71BA3-9ADF-6349-A53C-97B01937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5FB24-977E-994D-B785-DA835E7F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37BF-9894-DC4A-A143-6E0B8B16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A1C-2AF7-664E-B850-4AFED47D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7200-838B-0E4E-B8D3-C1A59137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57C69-6E14-EB41-AB47-7E0365D97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FBCE5-913E-6F42-8225-4B67BF765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F77E0-D5BE-D54C-8AD4-247CA7A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01002-25C2-1F4C-869D-7BD951D6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46390-4789-AE45-B7EB-D08C2565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AA17-F03F-1143-BADE-6A68058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CE5E4-AF0D-2F45-9278-7C0EB8CF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DDF3D-CE29-C645-AEE9-DD0D3F9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0E438-3187-974A-8055-AE2C45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9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CBF6E-AAC2-644B-B8D3-117715B0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38B20-6AB0-1F4A-87BC-09542B7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4337B-D426-874B-9658-8637EAA9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D835-10FA-EB44-9BBA-336A0869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C461-5833-814A-96E1-92CA7519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FA42-135C-7C40-AC05-788BFECB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9C9E-33CD-784E-B1B9-C53ED15E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86D1-E4D2-0244-89DF-3F6F6F73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9A0A-31EA-BB4E-9A43-CF2A31E9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4B2D-E74B-424B-BFF8-9544CACB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9A66B-E8BB-9C41-89E8-947849FA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8D451-B346-774E-AB30-366C4B7D7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2CB84-C0B2-2B44-ABA3-7427A021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B96D-1A58-B442-A4CA-0746C3E6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686DD-D6B3-5140-B2FB-ECBEA84E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94391-BA9C-874D-BC51-1B5623ED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9BCD-35AF-7742-A5E5-FDAB228D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BA26-53DF-8040-98B6-04F580D7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496B-C630-F941-9242-3E5ECBCE3585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E59C-A5BA-5D43-9BA5-E42E1017C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F36D-6717-D94A-A573-A7849C8AB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9E62D-0B46-6B4B-BC93-98791CE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39">
            <a:extLst>
              <a:ext uri="{FF2B5EF4-FFF2-40B4-BE49-F238E27FC236}">
                <a16:creationId xmlns:a16="http://schemas.microsoft.com/office/drawing/2014/main" id="{9B80F25D-6233-7042-A2C9-5AEAD3AA4C19}"/>
              </a:ext>
            </a:extLst>
          </p:cNvPr>
          <p:cNvGrpSpPr>
            <a:grpSpLocks/>
          </p:cNvGrpSpPr>
          <p:nvPr/>
        </p:nvGrpSpPr>
        <p:grpSpPr bwMode="auto">
          <a:xfrm>
            <a:off x="3043237" y="2633662"/>
            <a:ext cx="6105525" cy="1590675"/>
            <a:chOff x="0" y="0"/>
            <a:chExt cx="61055" cy="1590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3C984B9-808D-0648-B521-73E96B794E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61055" cy="1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C89551ED-C7FC-C543-9A12-40E28EB32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159"/>
              <a:ext cx="19679" cy="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u="sng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PIX Manager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Patient ID Mapping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3298B25A-1129-8641-89C8-28A33003B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94" y="83"/>
              <a:ext cx="23616" cy="6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u="sng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XDS Document Registry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DocumentEntries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16">
              <a:extLst>
                <a:ext uri="{FF2B5EF4-FFF2-40B4-BE49-F238E27FC236}">
                  <a16:creationId xmlns:a16="http://schemas.microsoft.com/office/drawing/2014/main" id="{04BE6444-2351-6C47-863E-C1DB05AB7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6720"/>
              <a:ext cx="19399" cy="5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Lid22 =&gt; adPid222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Lid33 =&gt; 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BA282C-EF44-B244-BAA7-A00874B8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1" y="6962"/>
              <a:ext cx="11684" cy="7039"/>
            </a:xfrm>
            <a:prstGeom prst="rect">
              <a:avLst/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chemeClr val="accen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DocEntry#2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adPid222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8A8FCB-8DCC-5B4A-917D-B2098E921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1" y="6962"/>
              <a:ext cx="11684" cy="7039"/>
            </a:xfrm>
            <a:prstGeom prst="rect">
              <a:avLst/>
            </a:prstGeom>
            <a:gradFill rotWithShape="1">
              <a:gsLst>
                <a:gs pos="0">
                  <a:srgbClr val="2C5D98"/>
                </a:gs>
                <a:gs pos="80000">
                  <a:srgbClr val="3C7BC7"/>
                </a:gs>
                <a:gs pos="100000">
                  <a:srgbClr val="3A7CCB"/>
                </a:gs>
              </a:gsLst>
              <a:lin ang="16200000"/>
            </a:gradFill>
            <a:ln w="9525">
              <a:solidFill>
                <a:schemeClr val="accent1">
                  <a:lumMod val="95000"/>
                  <a:lumOff val="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DocEntry#3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Lid33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adPid333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21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2020-08-25T15:46:58Z</dcterms:created>
  <dcterms:modified xsi:type="dcterms:W3CDTF">2020-08-25T15:47:48Z</dcterms:modified>
</cp:coreProperties>
</file>