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313"/>
    <p:restoredTop sz="94640"/>
  </p:normalViewPr>
  <p:slideViewPr>
    <p:cSldViewPr snapToGrid="0" snapToObjects="1">
      <p:cViewPr varScale="1">
        <p:scale>
          <a:sx n="53" d="100"/>
          <a:sy n="53" d="100"/>
        </p:scale>
        <p:origin x="184" y="1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D6A02-FF93-1B40-AD65-A4E6151B44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8B99D5-8685-FA42-89C6-EC70C37207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B94DA2-810C-054C-A489-521F2216A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8CB67-521E-AB4A-8C24-B10545D6B230}" type="datetimeFigureOut">
              <a:rPr lang="en-US" smtClean="0"/>
              <a:t>8/25/20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775ED4-1B32-8F43-8608-B2E2B3EB5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A0B251-F911-E84E-87BE-E84D10D2E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9F361-A3E4-C74D-ADE5-27E13CBEE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208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F0F92-68D5-4B48-ACEE-13B114B14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757718-68BF-FF4B-A0DD-2EF28A03DD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8BB840-9CC6-0741-99AB-9B7C027BC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8CB67-521E-AB4A-8C24-B10545D6B230}" type="datetimeFigureOut">
              <a:rPr lang="en-US" smtClean="0"/>
              <a:t>8/25/20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04978E-9E9B-D942-9570-7658FD6A6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836495-F369-0446-8116-05CDB2BCA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9F361-A3E4-C74D-ADE5-27E13CBEE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734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48322C-7231-5445-8838-8E976AA901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36CDC0-EDCE-F146-B3A3-ED97933152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B97F33-CCC6-474C-BCA4-893BB3EED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8CB67-521E-AB4A-8C24-B10545D6B230}" type="datetimeFigureOut">
              <a:rPr lang="en-US" smtClean="0"/>
              <a:t>8/25/20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8FB449-F447-5941-937E-EA84C11B4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0B74A4-CDA1-7A45-A740-B8D315242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9F361-A3E4-C74D-ADE5-27E13CBEE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998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9E52E-CD38-4541-9011-790FF1B4D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00030F-8C36-B147-AF82-E7846FFE5F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9218FD-6D87-A449-8683-51843DCF8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8CB67-521E-AB4A-8C24-B10545D6B230}" type="datetimeFigureOut">
              <a:rPr lang="en-US" smtClean="0"/>
              <a:t>8/25/20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A144DD-0FCD-A64A-A1F8-223C0D413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1E773-AAAA-7745-946B-2279477BC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9F361-A3E4-C74D-ADE5-27E13CBEE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999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E25B6-4A23-2A40-B627-4AD437C3D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7F0384-AEDF-5B47-8CE1-BF86A94EBD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7326D2-EE45-224E-B7C0-6CF845B79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8CB67-521E-AB4A-8C24-B10545D6B230}" type="datetimeFigureOut">
              <a:rPr lang="en-US" smtClean="0"/>
              <a:t>8/25/20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70C6A-DB2A-CC47-AA48-086C688A6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9F560D-366D-6247-80EA-2B841439F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9F361-A3E4-C74D-ADE5-27E13CBEE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893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4521C-0218-ED48-9C4F-CFBF87306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5552B2-3F9F-1F47-84BE-62E5A6AA97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262E70-DF26-5F49-9EE1-E42B535BF2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98B28D-2F99-B64C-B825-13BC4DC85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8CB67-521E-AB4A-8C24-B10545D6B230}" type="datetimeFigureOut">
              <a:rPr lang="en-US" smtClean="0"/>
              <a:t>8/25/20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B7AD4A-3081-7241-A93F-17C5F13D3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4A8628-E2E5-AC4D-B27E-535D2FC0A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9F361-A3E4-C74D-ADE5-27E13CBEE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191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F6949-1EAD-354F-8C7F-F8008756E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92359F-7B1C-BC48-949F-7C09B6DAE0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2C9F33-0189-FE43-8F58-3F3DD3058A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727951-6410-7E42-B6D2-41F7F029ED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789A39-B82B-104F-BC6D-162B10D94E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5A1D81-C178-3643-817D-AB9490ECB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8CB67-521E-AB4A-8C24-B10545D6B230}" type="datetimeFigureOut">
              <a:rPr lang="en-US" smtClean="0"/>
              <a:t>8/25/20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1FA6F5-75DB-064B-BB78-645475E28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E225F4-91A9-BB43-9EFB-CD6531812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9F361-A3E4-C74D-ADE5-27E13CBEE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488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8B147-F256-7646-BEF7-B0E42D30F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DAB097-0A99-7140-8C1D-CF1C49513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8CB67-521E-AB4A-8C24-B10545D6B230}" type="datetimeFigureOut">
              <a:rPr lang="en-US" smtClean="0"/>
              <a:t>8/25/20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050F5C-81C2-B947-B178-94E3EE265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A923C8-5393-5D45-A3EA-821894BCD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9F361-A3E4-C74D-ADE5-27E13CBEE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361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3BF6E7-DD56-8241-8BB6-E287FD009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8CB67-521E-AB4A-8C24-B10545D6B230}" type="datetimeFigureOut">
              <a:rPr lang="en-US" smtClean="0"/>
              <a:t>8/25/20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AD5ACC-A156-9643-9811-4735123A6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EA74E8-9544-ED44-87FD-234F6CCFA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9F361-A3E4-C74D-ADE5-27E13CBEE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815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6BC82-B676-8A4C-8AC7-646EE479C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BA2F3-1A12-6C49-99C5-D3F2C600B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BFFBC9-B9A6-F645-AADD-0E1EC59D6A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2B2CF9-9279-DA4A-81A8-B37CD7A62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8CB67-521E-AB4A-8C24-B10545D6B230}" type="datetimeFigureOut">
              <a:rPr lang="en-US" smtClean="0"/>
              <a:t>8/25/20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2D3503-56F2-5B4D-874E-C09CC281F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495D0F-3313-F546-9B4B-9B7D36037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9F361-A3E4-C74D-ADE5-27E13CBEE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475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AD1C0-DE88-9D4B-9F64-0A4357AE2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60C47E-1C14-6D44-83F3-45AAE8EAE4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A4C482-DCDE-7A46-8F80-3489395129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E9F805-616A-E245-AE3A-C60A5EE33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8CB67-521E-AB4A-8C24-B10545D6B230}" type="datetimeFigureOut">
              <a:rPr lang="en-US" smtClean="0"/>
              <a:t>8/25/20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6994B9-94D1-DB47-9CBE-C937DB375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370A38-EE49-E941-839C-6821C4DD9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9F361-A3E4-C74D-ADE5-27E13CBEE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550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24F226-DBE2-F340-88AF-DA5D30F02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2D25F1-470C-104B-B58B-61175FC843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9D0A8D-A5C0-0D42-BDB3-D7CF361984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D8CB67-521E-AB4A-8C24-B10545D6B230}" type="datetimeFigureOut">
              <a:rPr lang="en-US" smtClean="0"/>
              <a:t>8/25/20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69C890-F9E4-ED46-AFF2-85C2238179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BD7596-8B8E-6048-8B24-21B287DF90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59F361-A3E4-C74D-ADE5-27E13CBEE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380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Canvas 20">
            <a:extLst>
              <a:ext uri="{FF2B5EF4-FFF2-40B4-BE49-F238E27FC236}">
                <a16:creationId xmlns:a16="http://schemas.microsoft.com/office/drawing/2014/main" id="{90920978-C64B-B643-BCAB-C3A6D423C3A5}"/>
              </a:ext>
            </a:extLst>
          </p:cNvPr>
          <p:cNvGrpSpPr>
            <a:grpSpLocks/>
          </p:cNvGrpSpPr>
          <p:nvPr/>
        </p:nvGrpSpPr>
        <p:grpSpPr bwMode="auto">
          <a:xfrm>
            <a:off x="3325177" y="2781300"/>
            <a:ext cx="5541645" cy="1295400"/>
            <a:chOff x="0" y="0"/>
            <a:chExt cx="55410" cy="12954"/>
          </a:xfrm>
        </p:grpSpPr>
        <p:sp>
          <p:nvSpPr>
            <p:cNvPr id="5" name="AutoShape 24">
              <a:extLst>
                <a:ext uri="{FF2B5EF4-FFF2-40B4-BE49-F238E27FC236}">
                  <a16:creationId xmlns:a16="http://schemas.microsoft.com/office/drawing/2014/main" id="{68667B75-0196-F448-B1D2-30F9C2E5E16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0" y="0"/>
              <a:ext cx="55410" cy="129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="" xmlns:mo="http://schemas.microsoft.com/office/mac/office/2008/main" xmlns:mv="urn:schemas-microsoft-com:mac:vml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lc="http://schemas.openxmlformats.org/drawingml/2006/lockedCanvas">
                  <a:solidFill>
                    <a:srgbClr val="FFFFFF"/>
                  </a:solidFill>
                </a14:hiddenFill>
              </a:ext>
              <a:ext uri="{91240B29-F687-4f45-9708-019B960494DF}">
                <a14:hiddenLine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="" xmlns:mo="http://schemas.microsoft.com/office/mac/office/2008/main" xmlns:mv="urn:schemas-microsoft-com:mac:vml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lc="http://schemas.openxmlformats.org/drawingml/2006/lockedCanvas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6" name="TextBox 4">
              <a:extLst>
                <a:ext uri="{FF2B5EF4-FFF2-40B4-BE49-F238E27FC236}">
                  <a16:creationId xmlns:a16="http://schemas.microsoft.com/office/drawing/2014/main" id="{354B7494-3813-F94B-B502-FBB77E9763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7" y="158"/>
              <a:ext cx="13627" cy="37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="" xmlns:mo="http://schemas.microsoft.com/office/mac/office/2008/main" xmlns:mv="urn:schemas-microsoft-com:mac:vml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lc="http://schemas.openxmlformats.org/drawingml/2006/lockedCanvas">
                  <a:solidFill>
                    <a:srgbClr val="FFFFFF"/>
                  </a:solidFill>
                </a14:hiddenFill>
              </a:ext>
              <a:ext uri="{91240B29-F687-4f45-9708-019B960494DF}">
                <a14:hiddenLine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="" xmlns:mo="http://schemas.microsoft.com/office/mac/office/2008/main" xmlns:mv="urn:schemas-microsoft-com:mac:vml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lc="http://schemas.openxmlformats.org/drawingml/2006/lockedCanvas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91440" tIns="45720" rIns="91440" bIns="45720" anchor="t" anchorCtr="0" upright="1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800" kern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PIX Manager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7" name="TextBox 5">
              <a:extLst>
                <a:ext uri="{FF2B5EF4-FFF2-40B4-BE49-F238E27FC236}">
                  <a16:creationId xmlns:a16="http://schemas.microsoft.com/office/drawing/2014/main" id="{88C449DB-FFEB-B749-8796-D0B58B00F8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797" y="83"/>
              <a:ext cx="23613" cy="37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="" xmlns:mo="http://schemas.microsoft.com/office/mac/office/2008/main" xmlns:mv="urn:schemas-microsoft-com:mac:vml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lc="http://schemas.openxmlformats.org/drawingml/2006/lockedCanvas">
                  <a:solidFill>
                    <a:srgbClr val="FFFFFF"/>
                  </a:solidFill>
                </a14:hiddenFill>
              </a:ext>
              <a:ext uri="{91240B29-F687-4f45-9708-019B960494DF}">
                <a14:hiddenLine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="" xmlns:mo="http://schemas.microsoft.com/office/mac/office/2008/main" xmlns:mv="urn:schemas-microsoft-com:mac:vml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lc="http://schemas.openxmlformats.org/drawingml/2006/lockedCanvas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91440" tIns="45720" rIns="91440" bIns="45720" anchor="t" anchorCtr="0" upright="1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800" kern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XDS Document Registry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8" name="TextBox 16">
              <a:extLst>
                <a:ext uri="{FF2B5EF4-FFF2-40B4-BE49-F238E27FC236}">
                  <a16:creationId xmlns:a16="http://schemas.microsoft.com/office/drawing/2014/main" id="{338497BE-55D8-8141-919A-90A7C325C7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4" y="3481"/>
              <a:ext cx="19400" cy="58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="" xmlns:mo="http://schemas.microsoft.com/office/mac/office/2008/main" xmlns:mv="urn:schemas-microsoft-com:mac:vml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lc="http://schemas.openxmlformats.org/drawingml/2006/lockedCanvas">
                  <a:solidFill>
                    <a:srgbClr val="FFFFFF"/>
                  </a:solidFill>
                </a14:hiddenFill>
              </a:ext>
              <a:ext uri="{91240B29-F687-4f45-9708-019B960494DF}">
                <a14:hiddenLine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="" xmlns:mo="http://schemas.microsoft.com/office/mac/office/2008/main" xmlns:mv="urn:schemas-microsoft-com:mac:vml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lc="http://schemas.openxmlformats.org/drawingml/2006/lockedCanvas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600" kern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Lid22 =&gt; adPid333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600" kern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Lid33 =&gt; adPid333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8305689-A50D-9F49-85B0-E70ABF4ACC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89" y="4485"/>
              <a:ext cx="11684" cy="7040"/>
            </a:xfrm>
            <a:prstGeom prst="rect">
              <a:avLst/>
            </a:prstGeom>
            <a:gradFill rotWithShape="1">
              <a:gsLst>
                <a:gs pos="0">
                  <a:srgbClr val="2C5D98"/>
                </a:gs>
                <a:gs pos="80000">
                  <a:srgbClr val="3C7BC7"/>
                </a:gs>
                <a:gs pos="100000">
                  <a:srgbClr val="3A7CCB"/>
                </a:gs>
              </a:gsLst>
              <a:lin ang="16200000"/>
            </a:gradFill>
            <a:ln w="9525">
              <a:solidFill>
                <a:schemeClr val="accent1">
                  <a:lumMod val="95000"/>
                  <a:lumOff val="0"/>
                </a:schemeClr>
              </a:solidFill>
              <a:miter lim="800000"/>
              <a:headEnd/>
              <a:tailEnd/>
            </a:ln>
            <a:effectLst>
              <a:outerShdw blurRad="63500" dist="23000" dir="5400000" rotWithShape="0">
                <a:srgbClr val="000000">
                  <a:alpha val="34998"/>
                </a:srgbClr>
              </a:outerShdw>
            </a:effectLst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400" kern="1200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DocEntry#2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400" kern="1200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Lid22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400" kern="1200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adPid333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F384C26-9EE6-864F-943D-B7037EFA64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78" y="4485"/>
              <a:ext cx="11685" cy="7040"/>
            </a:xfrm>
            <a:prstGeom prst="rect">
              <a:avLst/>
            </a:prstGeom>
            <a:gradFill rotWithShape="1">
              <a:gsLst>
                <a:gs pos="0">
                  <a:srgbClr val="2C5D98"/>
                </a:gs>
                <a:gs pos="80000">
                  <a:srgbClr val="3C7BC7"/>
                </a:gs>
                <a:gs pos="100000">
                  <a:srgbClr val="3A7CCB"/>
                </a:gs>
              </a:gsLst>
              <a:lin ang="16200000"/>
            </a:gradFill>
            <a:ln w="9525">
              <a:solidFill>
                <a:schemeClr val="accent1">
                  <a:lumMod val="95000"/>
                  <a:lumOff val="0"/>
                </a:schemeClr>
              </a:solidFill>
              <a:miter lim="800000"/>
              <a:headEnd/>
              <a:tailEnd/>
            </a:ln>
            <a:effectLst>
              <a:outerShdw blurRad="63500" dist="23000" dir="5400000" rotWithShape="0">
                <a:srgbClr val="000000">
                  <a:alpha val="34998"/>
                </a:srgbClr>
              </a:outerShdw>
            </a:effectLst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400" kern="1200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DocEntry#3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400" kern="1200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Lid33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400" kern="1200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adPid333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86772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21</Words>
  <Application>Microsoft Macintosh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Lynn Felhofer</dc:creator>
  <cp:lastModifiedBy>Lynn Felhofer</cp:lastModifiedBy>
  <cp:revision>1</cp:revision>
  <dcterms:created xsi:type="dcterms:W3CDTF">2020-08-25T15:55:33Z</dcterms:created>
  <dcterms:modified xsi:type="dcterms:W3CDTF">2020-08-25T15:56:45Z</dcterms:modified>
</cp:coreProperties>
</file>