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A29-DD69-254F-B1A1-CB1B1C510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2F22-8902-C247-A566-D51319870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D25F-BD24-D242-B7E0-5C37EDBF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3121-758A-C34A-BAAA-FA68468A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E957-FCC8-6740-94B1-3A8937C7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300-A435-1047-950F-BBD0B128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C91CB-8502-CC44-82E7-ACE9AEA2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D818-53D6-764C-8C64-F62288D5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46F5-66F3-F94B-94A6-A9F49A75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AF08-7FC2-C244-ACA8-31C80407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0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349C5-C829-9F4F-9307-78CB56183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72DA6-020F-3548-8840-2C714525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6E99-7DED-5346-925C-8CA4FE65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A839-02B5-7341-AC5C-1DC1B76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8EB9-AF97-6444-8EF4-50312DAA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D331-455F-A14A-9A4A-AD62E592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6BD1-5F76-E841-933A-478DC703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32B8-CBEE-124C-A297-623C1639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AEBB-6624-5642-A3BF-7E1EAF60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EE41-35FD-FE44-ABBF-AD8E1D2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6E4D-C08B-C64A-8B23-DCFBBB9C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7215-D8CC-5541-B34B-DCF62B957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E02E-B168-944B-AA59-70796ED1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EC73-AEC6-4D43-BEFA-2C0185AD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D390-AFE6-A347-AA7C-409D1F39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2E32-23CF-094A-A350-8A6638DD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2D8B-C6FA-0F4C-B6D9-7FA222719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C424-AF05-5841-8E6A-D232635C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370F-8DF3-AD48-9027-A26FB871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F672E-A559-EE41-95AB-0E7AD97F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86CA-FE2C-0E46-AFA1-5CB6948C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C754-B7C6-6845-99C4-D93F4D8A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D1F8-60F9-F14E-8319-384762B9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B655-8944-FA4B-9456-76BE7B73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01EE5-34AE-AA42-8715-157B5A0D6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8588D-416E-0744-84E8-C20EA1F70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8B2C4-75A5-C341-9CE7-BB69CC2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332F8-25CF-D341-B773-8A7F3CA6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08B0F-FB23-CF42-AF26-1325F5AB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383E-558A-2340-B970-E268803C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AED73-99BA-EC49-B623-9857ED11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B2D97-411F-9147-9075-0E95360D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3C446-4D69-194E-B3FD-7D1F0133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C5B66-EDDE-8B4C-BFFA-E9FE7483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FCD9F-D56F-3B48-9B5D-50FF4276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0A26-4408-C045-9657-1B13D0BA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BA2F-4B77-7340-8EE8-55AE8436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06B8-9C15-4F40-AFBD-0CC9B087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23E7E-2043-194B-A232-8C5962EB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2F82-F310-0344-A07E-3B6DC47D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ECD99-E8E2-5B44-9462-C2CB864C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3CB5-CCC6-7E47-862E-3A7F0E10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B080-010C-BB4F-9A26-FCA99A82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AF724-EC6A-A04F-AD7D-50A1BB862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AC1E-D88C-0448-914E-EC9E0CB9C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09B16-01A7-2247-809C-98838D6F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718E8-5B86-294D-B406-9418D482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B631F-D234-CF42-92F6-B1095622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B14FA-86F6-374B-A579-96AB5BCD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7924-7CA2-6E4D-9BDA-9FDB1D42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331B-5C7B-9E48-8772-5AA912310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B7D-D068-7B41-B94E-F9257159848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0FD8-B81D-CB49-A97F-2E945A82B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08CD0-4E03-DB4B-A5BE-67BFCCB2C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A0D6-3D9B-5644-B5BE-0427678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70">
            <a:extLst>
              <a:ext uri="{FF2B5EF4-FFF2-40B4-BE49-F238E27FC236}">
                <a16:creationId xmlns:a16="http://schemas.microsoft.com/office/drawing/2014/main" id="{34D29833-7864-9546-850E-BDAF067ECFF2}"/>
              </a:ext>
            </a:extLst>
          </p:cNvPr>
          <p:cNvGrpSpPr>
            <a:grpSpLocks/>
          </p:cNvGrpSpPr>
          <p:nvPr/>
        </p:nvGrpSpPr>
        <p:grpSpPr bwMode="auto">
          <a:xfrm>
            <a:off x="3269932" y="2790825"/>
            <a:ext cx="5652135" cy="1276350"/>
            <a:chOff x="0" y="0"/>
            <a:chExt cx="56521" cy="12763"/>
          </a:xfrm>
        </p:grpSpPr>
        <p:sp>
          <p:nvSpPr>
            <p:cNvPr id="5" name="AutoShape 38">
              <a:extLst>
                <a:ext uri="{FF2B5EF4-FFF2-40B4-BE49-F238E27FC236}">
                  <a16:creationId xmlns:a16="http://schemas.microsoft.com/office/drawing/2014/main" id="{11378787-7D9C-7948-9174-0CF6F91C7A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6521" cy="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729B94C-A69E-F846-B592-500811F1C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158"/>
              <a:ext cx="7817" cy="3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5232732E-7CA1-444F-A739-EC184DF9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4" y="83"/>
              <a:ext cx="23616" cy="3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XDS Document Registry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16">
              <a:extLst>
                <a:ext uri="{FF2B5EF4-FFF2-40B4-BE49-F238E27FC236}">
                  <a16:creationId xmlns:a16="http://schemas.microsoft.com/office/drawing/2014/main" id="{EC66D6FF-4914-F34F-B50E-6C724B7E7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3478"/>
              <a:ext cx="28004" cy="8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Send XAD-PID Link Change   adPID333, Lid22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indent="45720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=&gt; adPid333, Lid33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4EED34-5180-F84B-A3C2-CAB2B5BB0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" y="4485"/>
              <a:ext cx="11684" cy="7040"/>
            </a:xfrm>
            <a:prstGeom prst="rect">
              <a:avLst/>
            </a:prstGeom>
            <a:gradFill rotWithShape="1"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  <a:lin ang="16200000"/>
            </a:gradFill>
            <a:ln w="9525">
              <a:solidFill>
                <a:schemeClr val="accen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DocEntry#2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DCBD68-62A5-CC46-A5FB-239051BF5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8" y="4485"/>
              <a:ext cx="11685" cy="7040"/>
            </a:xfrm>
            <a:prstGeom prst="rect">
              <a:avLst/>
            </a:prstGeom>
            <a:gradFill rotWithShape="1"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  <a:lin ang="16200000"/>
            </a:gradFill>
            <a:ln w="9525">
              <a:solidFill>
                <a:schemeClr val="accen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DocEntry#3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47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2020-08-25T16:01:47Z</dcterms:created>
  <dcterms:modified xsi:type="dcterms:W3CDTF">2020-08-25T16:03:18Z</dcterms:modified>
</cp:coreProperties>
</file>