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33CD-8523-3A4F-8E7F-2AEA32299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4D402-7873-524F-B051-ACFD52594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44AD5-6472-7A46-84BE-8D36D7F7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067C-C6AC-724D-87B3-9411933291E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8D711-06E1-A945-8D5B-8A022F1B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2D8B2-5BD4-4948-944D-2A30A531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EE6-F3EA-4E41-A76F-FF0665C8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3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C0FB-BBC9-4F4D-9F1E-B66D1FF0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6D052-1180-B743-9C7B-BCC80B4ED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EC59-F0C4-994C-9378-1FDF1A1D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067C-C6AC-724D-87B3-9411933291E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37949-AC57-CB4A-870A-EA71D4CB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C9851-AB02-684F-97D9-E84001AF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EE6-F3EA-4E41-A76F-FF0665C8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1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97E9A-F69B-B740-9435-753328F66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82A56-00D4-1143-9D9D-2EDE6F9B3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69AED-EC0D-4A45-A377-962FB272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067C-C6AC-724D-87B3-9411933291E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CAC5F-0C9B-834E-8E71-914C8DEF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7F314-FF26-E84D-9581-D9C5CC18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EE6-F3EA-4E41-A76F-FF0665C8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5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0388-EA29-2F41-B6A0-66783ED2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41A36-65D3-1244-BED7-7280296B6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49179-04D2-0C45-A15F-6DA4C278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067C-C6AC-724D-87B3-9411933291E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47CE9-3BFB-B44D-AA25-7DF5798D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59FE-65A9-7C4E-A3D5-76A8DF80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EE6-F3EA-4E41-A76F-FF0665C8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9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72AD-E50E-F747-8937-A1B4FEAB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91ACC-957B-F44A-871D-D833F428B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6A648-6BE0-4C47-BDA8-1FB3C88E1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067C-C6AC-724D-87B3-9411933291E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1721-30A2-5B4B-A041-990F74A4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70AE-4CCC-DA4C-AFE2-326F1E05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EE6-F3EA-4E41-A76F-FF0665C8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4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5204-CEF6-C54C-8D63-EE9766DB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D161-E45E-9C4E-BE94-830409659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2B501-F59D-9F43-B1B1-932969B28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4B9CA-B003-BE4B-8625-488C20DE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067C-C6AC-724D-87B3-9411933291E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D2628-CB31-AA42-A625-A39FF5ED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5D5B7-0ABB-4644-8FB8-35BF3CB6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EE6-F3EA-4E41-A76F-FF0665C8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0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DB98-6E27-2445-BE2B-B32A6172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124E1-9999-8145-8B6D-5A69EFD5F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10B50-681B-8748-86F6-4E744A1CA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87511-E3C6-AB4F-B36F-EBEF19638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62B35-FEB5-7547-B19A-93DA36DA9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A2B2B-1560-3C4F-BF2D-71CC9C44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067C-C6AC-724D-87B3-9411933291E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A6013-18D5-5F45-A261-6C44B477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9A7C8-6796-D546-AB85-BDAE1F63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EE6-F3EA-4E41-A76F-FF0665C8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3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B07E-F0A9-514F-9125-7502CF91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63538-8FD1-E14C-B93E-F520D58D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067C-C6AC-724D-87B3-9411933291E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48B9D-18A1-1D47-81F4-0820E092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DFA6E-A37F-CB41-9BD4-484C0892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EE6-F3EA-4E41-A76F-FF0665C8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7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F2B86-D945-874F-9DE2-6A7F48E6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067C-C6AC-724D-87B3-9411933291E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70590-C85D-6A4B-A6BD-AC69871F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D585D-0912-2F4C-B4A5-00412F61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EE6-F3EA-4E41-A76F-FF0665C8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1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C96E-D8A0-B648-BEB5-74E32BE9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DC07-6F03-1449-861A-CFE07B8E8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C6C2D-10A8-2344-B776-A51BDD08E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A45D8-5BF8-6941-BDA0-DA2F1224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067C-C6AC-724D-87B3-9411933291E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A7320-763A-F347-BEDB-0A506C57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86DC4-FF32-DB42-AEE8-609C30E2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EE6-F3EA-4E41-A76F-FF0665C8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1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5695-56A9-3B4F-BF57-44828227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CF53A-92B8-444E-A93C-6BFAA3024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8A38F-1199-1749-AE17-4E156B91B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F38B2-B968-754F-B5F4-681A4226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067C-C6AC-724D-87B3-9411933291E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89147-9F58-8E4A-A7BB-20E0DBC0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1BC33-1AB6-664D-A1BA-F9F9B9A8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EE6-F3EA-4E41-A76F-FF0665C8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6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D806E-4387-6B4F-8080-6FC6E974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34F0-2B1A-0641-8E5E-2CC026A2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C6A98-6D99-2743-B9CA-FF162515A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5067C-C6AC-724D-87B3-9411933291E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FB84B-191A-4245-B676-86C3CCF5E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3DB69-000B-BD45-BEE4-C7F3B0B5C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1EEE6-F3EA-4E41-A76F-FF0665C8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6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tepartum Record Actor Diagram">
            <a:extLst>
              <a:ext uri="{FF2B5EF4-FFF2-40B4-BE49-F238E27FC236}">
                <a16:creationId xmlns:a16="http://schemas.microsoft.com/office/drawing/2014/main" id="{BB02822C-8182-EA48-92BD-67A86C1D09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2976562"/>
            <a:ext cx="3467100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241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2020-08-25T16:04:07Z</dcterms:created>
  <dcterms:modified xsi:type="dcterms:W3CDTF">2020-08-25T16:05:33Z</dcterms:modified>
</cp:coreProperties>
</file>