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7694-DD21-5848-82DC-A7E8D1F8A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95BDE-23B7-974C-B371-1F5359B78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0B95F-9A67-764F-8BEC-E466AC37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7C6B-9653-D844-A6E1-0B84F049B7A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E5555-9D29-4741-B99A-52F54F0C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CEABF-C8B1-F547-AA1A-381DB9FD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28EE-11FA-8549-95F4-7C55F892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5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A67D-AC83-DC4D-B8DF-FFC44DC5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6314B-9053-9343-AA4A-FF2DE2623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B7E4C-2CE6-4A49-A9F0-926682BC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7C6B-9653-D844-A6E1-0B84F049B7A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A8B22-EF90-3540-9A31-F425FD20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CF513-FC65-9A43-87E1-5091059D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28EE-11FA-8549-95F4-7C55F892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9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C5A4F-7276-8C48-9DFE-7D9ED0AF9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B5F7F-F0DC-2143-8E17-C147261DB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84D6-EB15-414C-9504-CD2729B9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7C6B-9653-D844-A6E1-0B84F049B7A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88880-920E-F24E-BC81-B00CCB8D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5874C-6185-DF41-A74A-DFA06C59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28EE-11FA-8549-95F4-7C55F892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9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6C92-43DF-904A-80C7-1FCC18DE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A6923-DFA4-2344-BBD6-0E0C722FA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3C7A3-237A-8548-BCCD-7E277B9A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7C6B-9653-D844-A6E1-0B84F049B7A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C678D-7384-3642-AD9C-5DAFD02B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94C41-2DC6-844E-9BA0-25D85680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28EE-11FA-8549-95F4-7C55F892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0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2500-0921-B44D-9346-AD3FCC7D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2F7B0-2FB2-FB4D-A5CB-19BCDBD4A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B5998-9936-8646-9BC4-6E8E4461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7C6B-9653-D844-A6E1-0B84F049B7A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8D67-8568-3E46-94FC-05916793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53B37-3997-E948-9654-C91FC8C3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28EE-11FA-8549-95F4-7C55F892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B3E7-14DA-FC4D-8E71-C50AB7EE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5CEC6-AAE6-3349-8FE4-3C33FF14F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84CDA-8F5D-4C42-99D4-C894FD4A4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C1913-210A-F149-B45D-9206247E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7C6B-9653-D844-A6E1-0B84F049B7A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F6033-F605-1142-BFE8-828D6AA1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D62B8-E81D-844B-9E73-2510839F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28EE-11FA-8549-95F4-7C55F892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32B6-AB44-4B4A-AAA9-D27724BE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B572D-70CE-6D4B-AA30-F550B8509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E4DB1-00C3-C942-B752-2C1F56AD7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7938E-2CD9-7144-B7A7-8F55BDFA1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776B2-7DC3-D74C-95D0-848046DA2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145C4-08D8-D841-AA2C-1CB1C55D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7C6B-9653-D844-A6E1-0B84F049B7A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20FD74-E07F-4D42-90D8-7637ACFE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7F823-1543-B242-8F43-B8E53E2A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28EE-11FA-8549-95F4-7C55F892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59F2-009C-B74B-A6EB-5A7E1773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289E6-BC67-B244-9AA6-57250390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7C6B-9653-D844-A6E1-0B84F049B7A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63215-9A74-2C49-B162-270818C3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236A3-C195-F448-BCB8-20B81320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28EE-11FA-8549-95F4-7C55F892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3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FF97B-BA21-744C-B857-6381441B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7C6B-9653-D844-A6E1-0B84F049B7A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C332C-F6E5-404F-AE0F-521204A8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5D52F-D18D-C147-ADD6-76AFC7FC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28EE-11FA-8549-95F4-7C55F892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7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FFCD-DD67-FA43-8F31-8842889D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A7CEF-FC1F-464F-A7F2-0306C9887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6F755-0850-BB49-895E-9645AD852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C12E0-2559-8D4B-9934-6229A6D6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7C6B-9653-D844-A6E1-0B84F049B7A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2E68D-78F1-BB4A-95A5-26D9A72B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E60A5-948F-A246-B94A-63F80BAD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28EE-11FA-8549-95F4-7C55F892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0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0FDC-5BDD-7C45-9A00-8A3CC786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5DC36-2636-5F4F-A414-0AD235CE8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CEA27-480F-D642-B6D9-91782E566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EB965-4D88-7D44-A5F1-3AF960C7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7C6B-9653-D844-A6E1-0B84F049B7A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43D0A-2707-2340-95A1-508D3615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932AE-3019-DB46-AB37-99CA9F0A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28EE-11FA-8549-95F4-7C55F892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5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5F8D1-EFFE-A446-BE00-F37F59D9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5188E-B388-0B40-9829-72C2D961C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91C6-0487-6440-A1A4-846EBCB38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A7C6B-9653-D844-A6E1-0B84F049B7A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CE36-235B-F044-8E6E-6102E0AB0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20B2C-BCD4-C641-BD1F-329773CB4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128EE-11FA-8549-95F4-7C55F892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0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PID Diagram-3">
            <a:extLst>
              <a:ext uri="{FF2B5EF4-FFF2-40B4-BE49-F238E27FC236}">
                <a16:creationId xmlns:a16="http://schemas.microsoft.com/office/drawing/2014/main" id="{F7AE6393-4BF9-6748-BC83-155073561D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05" y="1780222"/>
            <a:ext cx="4085590" cy="3297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5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2020-08-25T15:10:49Z</dcterms:created>
  <dcterms:modified xsi:type="dcterms:W3CDTF">2020-08-25T15:11:40Z</dcterms:modified>
</cp:coreProperties>
</file>