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81DDDC1-EC31-D24B-9C60-5C1BBBD20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336668"/>
              </p:ext>
            </p:extLst>
          </p:nvPr>
        </p:nvGraphicFramePr>
        <p:xfrm>
          <a:off x="1083212" y="635165"/>
          <a:ext cx="10492150" cy="538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3035300" imgH="2273300" progId="PowerPoint.Show.8">
                  <p:embed/>
                </p:oleObj>
              </mc:Choice>
              <mc:Fallback>
                <p:oleObj r:id="rId3" imgW="3035300" imgH="2273300" progId="PowerPoint.Show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9978"/>
                      <a:stretch>
                        <a:fillRect/>
                      </a:stretch>
                    </p:blipFill>
                    <p:spPr bwMode="auto">
                      <a:xfrm>
                        <a:off x="1083212" y="635165"/>
                        <a:ext cx="10492150" cy="5385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John Moehrke</cp:lastModifiedBy>
  <cp:revision>8</cp:revision>
  <dcterms:created xsi:type="dcterms:W3CDTF">2020-11-09T14:23:26Z</dcterms:created>
  <dcterms:modified xsi:type="dcterms:W3CDTF">2020-11-12T03:22:33Z</dcterms:modified>
</cp:coreProperties>
</file>