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33FC-43E2-4AB0-81E0-1113FF40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4378D-1AAE-4D78-B642-C6E23CB76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7EC0-0926-449E-836D-8177F04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ACC5-788B-4D70-A0A5-6B6EFB74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F279-CBA7-47B7-A2F0-12AD02F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15EA-CBD1-40F4-9DFB-C56F47A3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83D27-DB48-4054-B560-EBD934F6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B024-0AF6-4374-9FE0-665AC47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74CC-117D-491D-95AE-9F48586D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04D1-AFBD-49FC-A357-BC8AF802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DB90A-5D66-4521-B657-9EC9E567F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B10B4-2858-44E8-8433-B0DC6059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0483-E74D-485C-8848-4374010D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617E-5BD5-48E0-A5AE-87436B68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74FB-A561-45D1-84F0-019B9D0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329B-A260-4646-B909-0FE38E1E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3A7B-A5A6-41A5-983C-85EC9FED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6302-58EB-48C2-835F-2982AAE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C474-46AC-425F-9ECA-498EF379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692F-35D2-4599-AC27-F0BC3379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BD5E-A176-4565-A902-37A8040F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9B02-F0FB-49C5-AA26-EEE4A3CA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018D-2F1E-48D2-AB0B-28E0FCC9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1027-7EB4-406E-B1C1-1A362375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DF2-0D32-4826-A39A-F51AD91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A704-4BD2-4568-9938-971FC34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3BFB-0BAD-4134-876E-6D230D721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278A-6E70-49A2-94BB-08F7D548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393F7-DE50-4B09-A9E3-59131C5B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2530-63CE-4EAE-8F37-A807910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0A73-786A-4EA0-87F9-C372E0E3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5616-2410-44F0-AA48-744B69B6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A0D06-D179-4671-97C1-A6F11FBA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90188-8338-41DB-B1B8-1B23BE77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98654-80D2-4440-B25D-D15649D1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39F04-4AA6-4535-8AE9-738D59826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0E8A8-EA96-4557-9C0A-8D11CA6F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8D43D-287B-46F3-AA79-07AE4FDC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D798E-B6A4-4AD6-B398-EB9968B4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425B-7500-4DC4-ADFA-EFA0139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215B5-1D7F-4CB2-B63B-DDCC60FC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808FC-C84F-4BBF-A20D-47814B93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9B46-A968-404F-B55C-D20DE2D9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9A164-DCE2-4547-A06A-C2F40156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239BE-E6FE-450C-89B1-6BAAD721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EFA8F-F0F5-475B-B230-0C96E5B6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D554-1087-42C1-94D8-75A5F960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7B97-2074-42F9-A4C4-A12AF1C3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95FE-7A38-401B-8908-EB0C3730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A5ED6-1DB3-4AD1-AC96-2F0D1FE9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1C47-D829-4C60-BED4-2BB51FF3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652D-E85F-41CC-A620-42DB8BA2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E1EB-BA4B-4F48-BD12-2E7D8DC9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18C0B-2DD3-4E0F-A7C5-024E36740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F7D5-68FE-4D6F-B95D-135597C3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D271-C5B1-4C2E-BDFA-9BD1856F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6CBF-A790-4269-AE07-2DF5B4F6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F3783-0F2E-4AB7-8C4F-3A2F8D94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1DEBD-F7B2-4D9E-9F04-ACE6A124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D99D-17B6-4FA8-A1AC-04AD4176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933F-E5CA-49F4-B284-9F186913E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DE6B-F1E1-47BB-8255-EA3B83C75B1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940A-40E8-4288-BCA4-AA932B68E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0D33-322A-49DE-AC13-9D6CEFEE2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F5C4-3D62-4221-B144-F72B2282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F90288-FD66-40CA-82DC-324750AF5C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3228" y="2110291"/>
            <a:ext cx="10077282" cy="2832769"/>
            <a:chOff x="2334" y="1736"/>
            <a:chExt cx="3006" cy="84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FEBDBA2-CB1F-4050-BA49-DF272FD2CA4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40" y="1739"/>
              <a:ext cx="3000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C4DEB7B-A381-4B0A-8EA1-117190E2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736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DAA9185-DBDE-45A6-95ED-3BA95A8E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745"/>
              <a:ext cx="2991" cy="83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D06BC70-CB31-4D11-B188-132F4BEE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1907"/>
              <a:ext cx="27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A62A66DC-D9F9-4F21-ACD0-C6D16230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910"/>
              <a:ext cx="147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A04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3BB4F5B-A5F1-43AE-A9F6-B49F0F76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1910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17EE7300-83D5-4EF3-913F-0425A3E83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1" y="2050"/>
              <a:ext cx="2840" cy="58"/>
              <a:chOff x="2421" y="2050"/>
              <a:chExt cx="2840" cy="58"/>
            </a:xfrm>
          </p:grpSpPr>
          <p:sp>
            <p:nvSpPr>
              <p:cNvPr id="45" name="Line 10">
                <a:extLst>
                  <a:ext uri="{FF2B5EF4-FFF2-40B4-BE49-F238E27FC236}">
                    <a16:creationId xmlns:a16="http://schemas.microsoft.com/office/drawing/2014/main" id="{9823DD21-6A0A-4237-B09A-FEF48BF3D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1" y="2077"/>
                <a:ext cx="2782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680AC46A-09F3-4196-881B-B9D070F6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" y="2050"/>
                <a:ext cx="64" cy="58"/>
              </a:xfrm>
              <a:custGeom>
                <a:avLst/>
                <a:gdLst>
                  <a:gd name="T0" fmla="*/ 0 w 64"/>
                  <a:gd name="T1" fmla="*/ 58 h 58"/>
                  <a:gd name="T2" fmla="*/ 64 w 64"/>
                  <a:gd name="T3" fmla="*/ 30 h 58"/>
                  <a:gd name="T4" fmla="*/ 0 w 64"/>
                  <a:gd name="T5" fmla="*/ 0 h 58"/>
                  <a:gd name="T6" fmla="*/ 0 w 64"/>
                  <a:gd name="T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58">
                    <a:moveTo>
                      <a:pt x="0" y="58"/>
                    </a:moveTo>
                    <a:lnTo>
                      <a:pt x="64" y="30"/>
                    </a:lnTo>
                    <a:lnTo>
                      <a:pt x="0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426F5800-D54D-4406-A6AA-D4E3B5BBC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1" y="2017"/>
              <a:ext cx="3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555E53A-3277-40C1-A5CD-849ED011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907"/>
              <a:ext cx="655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680D650B-0937-4B45-AD6F-C6321D8F9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910"/>
              <a:ext cx="1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A06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ABDCCCF5-C0A0-4098-95A8-5E38B1ABB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1910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D411EE65-BDA3-441D-8F5C-F5E8FA767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4" y="2017"/>
              <a:ext cx="3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F00564FC-8541-46CE-9D8F-32C65F6C0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907"/>
              <a:ext cx="364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698BB6F-66DF-4451-973D-F8D63B1E1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910"/>
              <a:ext cx="1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A02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4037951A-0173-4CCB-B6EA-7D7AA3E0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910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A40FAE4-BC78-448A-9871-76193B8F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2011"/>
              <a:ext cx="0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24F3507-EDF5-4D44-8CB7-06529AF5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907"/>
              <a:ext cx="364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A300199-552A-4D93-8DFE-651BA79D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1910"/>
              <a:ext cx="1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A03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16873CC7-111A-49E4-ACC3-EFB99AF6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1910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1E609A5D-3630-461C-AFB5-8387DB50A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2" y="2009"/>
              <a:ext cx="3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F34D59A5-8F57-4CAF-89E7-CA319608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108"/>
              <a:ext cx="582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59ED4AF-65F6-44EC-AC97-AE63EFD6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2108"/>
              <a:ext cx="800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886A0999-7F7D-4B89-8B85-55010C050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108"/>
              <a:ext cx="727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4FC5777-ECEA-4B4F-B6A3-22EBF97E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2119"/>
              <a:ext cx="58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6CC977E-65DF-4D85-8636-43D65182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138"/>
              <a:ext cx="47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Emergency &amp;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5576F935-C55A-42E1-9832-F34D920F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226"/>
              <a:ext cx="31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attending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09F1AE9-D2DD-48AE-92A8-756E2A7D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2226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C1150B82-B66D-456A-B193-2C605EA0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317"/>
              <a:ext cx="30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doctor U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E51C6C58-726B-4547-8AF5-B45EB1F25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2317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EBAAE901-6405-439F-96C0-7973C134B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119"/>
              <a:ext cx="51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78AB4A99-48B2-4394-8FC8-823999969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138"/>
              <a:ext cx="42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Location BB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F5B7946D-E8C4-418C-B4CF-84E0C039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226"/>
              <a:ext cx="41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&amp; attending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6256936B-2570-452E-9771-31E96224F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317"/>
              <a:ext cx="28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doctor X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A112088F-BC12-4C9C-A2C4-34C9F8062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317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D4118E76-6DAD-41DA-8C0B-B05458C7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119"/>
              <a:ext cx="51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AEE4A179-F779-47B1-A3CA-44F30D86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138"/>
              <a:ext cx="4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Location GG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FE24A72D-8823-4A88-861C-D8803D4D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226"/>
              <a:ext cx="41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&amp; attending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89B288BD-70EF-46EC-B7B5-479A62C2E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317"/>
              <a:ext cx="28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doctor X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24C2354F-DDDF-4BC7-A467-C1D1042ED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2317"/>
              <a:ext cx="1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24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2020-11-12T03:24:03Z</dcterms:created>
  <dcterms:modified xsi:type="dcterms:W3CDTF">2020-11-12T03:25:45Z</dcterms:modified>
</cp:coreProperties>
</file>