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46497-498B-475A-B11A-134D8859D8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3AA404-8B3C-4C52-8FA0-AC343B52F4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BC64E-A2C0-4DFD-9611-C3B97A2A4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F6A05-E998-4B7A-A93D-E8520E97E717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7F3BA-25BD-4FF7-9881-AD0C29026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55AF7-036C-4E12-981B-1C5CC5204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AEBA3-2A14-4BAC-BCB1-F4A6BF179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11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4C514-4230-47CB-AA87-4B7FAEE93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62343C-ECAE-4A83-904B-FA8A87403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AE173-41CD-473B-A10A-55CE1B54B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F6A05-E998-4B7A-A93D-E8520E97E717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7F415-5D4A-41A6-BC0E-454D0BB8C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10966-E656-4BBA-B44A-A83230AA0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AEBA3-2A14-4BAC-BCB1-F4A6BF179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60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1E7FFA-1193-40F0-A099-AC03FBA7A2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DD676-AA44-4EB2-92FC-77B1ABF6D4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C186F-72CB-4E08-A5A3-E2B25B7CE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F6A05-E998-4B7A-A93D-E8520E97E717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7C7B7-2B65-4D29-AA52-51914AA6F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EA871-CB60-47CB-83CF-5F47DFAA0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AEBA3-2A14-4BAC-BCB1-F4A6BF179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94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C64C5-37E3-403F-8982-AF039BF1A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6D75D-263A-469F-9DC8-A2DAEE17C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A8CAB-8D30-400E-8A5C-35B86602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F6A05-E998-4B7A-A93D-E8520E97E717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DCA97-CBDE-4652-94FB-44909675F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83DF2-FEB4-46D5-A601-77D371FE5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AEBA3-2A14-4BAC-BCB1-F4A6BF179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79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8D729-7F1C-4623-8E06-A243B18A7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7C091-0054-4B98-AE57-C365BD1AD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046CC-C62B-419C-8192-8EF419BB7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F6A05-E998-4B7A-A93D-E8520E97E717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B91F9-1337-4F73-8334-EBB1B9DE4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09480-8FB9-4568-8D67-6926ABBB6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AEBA3-2A14-4BAC-BCB1-F4A6BF179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10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4BE38-A1DB-4EC3-B4B9-B9C5BC2ED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2FC45-8E79-4781-B1E8-249A6BA731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0BCE9-E0E3-407F-81CD-E5A3BA787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D9AEA-7B79-4E47-9352-31D0D25B4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F6A05-E998-4B7A-A93D-E8520E97E717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96527-5ED6-4907-A624-F17EA854D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1DAC8-D491-4A3D-8230-5B4B6C14F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AEBA3-2A14-4BAC-BCB1-F4A6BF179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91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029A5-4E23-4DAF-BE50-E345F9783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86AD5-71E6-41FA-B26F-EB76C58BD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5B8D26-189A-4595-B3DF-01EDC14BE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15A2CB-F65A-48B3-8C85-A01A6EB18B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67F1CD-D5B1-4B79-9CC1-677ED9A4C8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6FABF9-0683-4AE4-96B2-7F2A4B6B2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F6A05-E998-4B7A-A93D-E8520E97E717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BF86FB-EC63-4479-81CC-620487189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5D0551-8F6B-4D18-8DF4-816FFB7A0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AEBA3-2A14-4BAC-BCB1-F4A6BF179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68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9750A-302D-469F-AF8C-AB6C33D65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DAFA6D-E434-43D7-AD02-7FBC97670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F6A05-E998-4B7A-A93D-E8520E97E717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7547F9-AB44-45C5-A95E-AEE01CA06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0008B4-A224-49D9-B666-AAC2913D9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AEBA3-2A14-4BAC-BCB1-F4A6BF179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64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9F6287-35A2-4E35-959A-3AC5F228E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F6A05-E998-4B7A-A93D-E8520E97E717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76C1A-CB9B-47AE-94FD-419060C0B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E50CED-EB9E-4760-A85B-7374FD58B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AEBA3-2A14-4BAC-BCB1-F4A6BF179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474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A2033-3177-4918-8969-F0D219DBB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CFF08-E135-4893-804E-461F79FAD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10E85-EFF2-43D2-9DFA-04E04A2DD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3DCB1-E6D7-4AE3-AF26-CC7D91229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F6A05-E998-4B7A-A93D-E8520E97E717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6AFD3-EF4F-44C1-B22A-EC0104C31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C66BB4-48DF-4549-9560-E0B483C6A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AEBA3-2A14-4BAC-BCB1-F4A6BF179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06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B0C0D-F3BD-4150-A50F-FC949A0A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876299-108D-42D2-86EA-83727542B7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B843A9-0462-43FF-ABF6-678BDB47F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A34C0-4DD5-4F40-9611-9AA472BBA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F6A05-E998-4B7A-A93D-E8520E97E717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64CE4-BF15-4611-BC68-B0CE2938A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C0BB9-60F6-4701-B58C-F36CA2D13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AEBA3-2A14-4BAC-BCB1-F4A6BF179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5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07227F-B832-4DAB-AACA-F32329427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9753F-A5B2-417C-BBDA-F30CC7AEC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12A9A-D115-4789-AC2B-C76B53B013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F6A05-E998-4B7A-A93D-E8520E97E717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542E3-11DA-429A-B318-1B30BE1D14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26EA4-92C0-41FB-AD35-848EBBD913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AEBA3-2A14-4BAC-BCB1-F4A6BF179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89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AB282CBD-4CC8-4E10-A222-636737EA542A}"/>
              </a:ext>
            </a:extLst>
          </p:cNvPr>
          <p:cNvGrpSpPr/>
          <p:nvPr/>
        </p:nvGrpSpPr>
        <p:grpSpPr>
          <a:xfrm>
            <a:off x="452664" y="854535"/>
            <a:ext cx="9240876" cy="5293715"/>
            <a:chOff x="-757238" y="450989"/>
            <a:chExt cx="2847976" cy="2014399"/>
          </a:xfrm>
        </p:grpSpPr>
        <p:sp>
          <p:nvSpPr>
            <p:cNvPr id="4" name="Line 4">
              <a:extLst>
                <a:ext uri="{FF2B5EF4-FFF2-40B4-BE49-F238E27FC236}">
                  <a16:creationId xmlns:a16="http://schemas.microsoft.com/office/drawing/2014/main" id="{DBEE52B0-8957-485B-8021-36C417C122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484188" y="727075"/>
              <a:ext cx="0" cy="17383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5" name="Line 2">
              <a:extLst>
                <a:ext uri="{FF2B5EF4-FFF2-40B4-BE49-F238E27FC236}">
                  <a16:creationId xmlns:a16="http://schemas.microsoft.com/office/drawing/2014/main" id="{EC169710-8B38-46AA-B149-E5B61AB014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288" y="727075"/>
              <a:ext cx="0" cy="17383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6" name="Line 3">
              <a:extLst>
                <a:ext uri="{FF2B5EF4-FFF2-40B4-BE49-F238E27FC236}">
                  <a16:creationId xmlns:a16="http://schemas.microsoft.com/office/drawing/2014/main" id="{5C0C5610-4004-480F-AE51-A76A1F9E37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7175" y="727075"/>
              <a:ext cx="0" cy="17383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9048985A-9732-4EF7-A495-188BC896D0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757238" y="450989"/>
              <a:ext cx="549275" cy="2746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Actor</a:t>
              </a:r>
              <a:endPara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Text Box 1">
              <a:extLst>
                <a:ext uri="{FF2B5EF4-FFF2-40B4-BE49-F238E27FC236}">
                  <a16:creationId xmlns:a16="http://schemas.microsoft.com/office/drawing/2014/main" id="{42A20316-9D89-4C98-887F-2F8A728176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063" y="454024"/>
              <a:ext cx="549275" cy="2746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Actor</a:t>
              </a:r>
              <a:endPara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Text Box 6">
              <a:extLst>
                <a:ext uri="{FF2B5EF4-FFF2-40B4-BE49-F238E27FC236}">
                  <a16:creationId xmlns:a16="http://schemas.microsoft.com/office/drawing/2014/main" id="{CEA643E3-0D41-429A-98D6-22C954453E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2539" y="467395"/>
              <a:ext cx="549275" cy="2746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Actor</a:t>
              </a:r>
              <a:endPara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Line 12">
              <a:extLst>
                <a:ext uri="{FF2B5EF4-FFF2-40B4-BE49-F238E27FC236}">
                  <a16:creationId xmlns:a16="http://schemas.microsoft.com/office/drawing/2014/main" id="{74C6CF30-CB96-45C3-A3E4-339032AC35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484188" y="1184275"/>
              <a:ext cx="91440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1" name="Line 11">
              <a:extLst>
                <a:ext uri="{FF2B5EF4-FFF2-40B4-BE49-F238E27FC236}">
                  <a16:creationId xmlns:a16="http://schemas.microsoft.com/office/drawing/2014/main" id="{F8D1BFCC-68F9-4E7D-B69A-684E5EEB1F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288" y="1550988"/>
              <a:ext cx="9144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1CABE7D7-01ED-4BE9-9A65-0FEAC14120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392113" y="2008188"/>
              <a:ext cx="1919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8BCCE9E2-617E-4BBA-A50D-6674F0552B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550" y="882650"/>
              <a:ext cx="549275" cy="2746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MSG1</a:t>
              </a:r>
              <a:endParaRPr kumimoji="0" lang="en-US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Text Box 15">
              <a:extLst>
                <a:ext uri="{FF2B5EF4-FFF2-40B4-BE49-F238E27FC236}">
                  <a16:creationId xmlns:a16="http://schemas.microsoft.com/office/drawing/2014/main" id="{5ECC5F91-3771-447C-8528-521BE70C6E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1463" y="1228725"/>
              <a:ext cx="549275" cy="2746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MSG2</a:t>
              </a:r>
              <a:endParaRPr kumimoji="0" lang="en-US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Text Box 13">
              <a:extLst>
                <a:ext uri="{FF2B5EF4-FFF2-40B4-BE49-F238E27FC236}">
                  <a16:creationId xmlns:a16="http://schemas.microsoft.com/office/drawing/2014/main" id="{129EB1FE-E415-4CFA-AB32-94DFAF977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6588" y="1641475"/>
              <a:ext cx="549275" cy="2746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MSG3</a:t>
              </a:r>
              <a:endParaRPr kumimoji="0" lang="en-US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9">
              <a:extLst>
                <a:ext uri="{FF2B5EF4-FFF2-40B4-BE49-F238E27FC236}">
                  <a16:creationId xmlns:a16="http://schemas.microsoft.com/office/drawing/2014/main" id="{465B649F-0A29-4EC9-A9C9-506FC2754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74675" y="1001713"/>
              <a:ext cx="182562" cy="12795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id="{6D9806FE-1E3D-43D9-A23B-DD011A47F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213" y="911225"/>
              <a:ext cx="182562" cy="7318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8" name="Rectangle 7">
              <a:extLst>
                <a:ext uri="{FF2B5EF4-FFF2-40B4-BE49-F238E27FC236}">
                  <a16:creationId xmlns:a16="http://schemas.microsoft.com/office/drawing/2014/main" id="{E6149761-C5BF-43CF-A4C7-767B28211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6688" y="1368425"/>
              <a:ext cx="182562" cy="8223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</p:grpSp>
      <p:sp>
        <p:nvSpPr>
          <p:cNvPr id="19" name="Rectangle 16">
            <a:extLst>
              <a:ext uri="{FF2B5EF4-FFF2-40B4-BE49-F238E27FC236}">
                <a16:creationId xmlns:a16="http://schemas.microsoft.com/office/drawing/2014/main" id="{8394DFED-A8DE-466C-88B1-C164E7DBA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90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Moehrke</dc:creator>
  <cp:lastModifiedBy>John Moehrke</cp:lastModifiedBy>
  <cp:revision>1</cp:revision>
  <dcterms:created xsi:type="dcterms:W3CDTF">2020-07-31T14:24:14Z</dcterms:created>
  <dcterms:modified xsi:type="dcterms:W3CDTF">2020-07-31T14:27:52Z</dcterms:modified>
</cp:coreProperties>
</file>