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7327-06F3-46C6-907E-73A7E8665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944C2-9567-4365-87AB-84D4BE336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840A-8DB5-42E3-848E-2244276C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158C-9A5F-4948-B00E-2F76FA61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7C244-DECE-41B4-8A88-AC1291D6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3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D05B-5093-469B-BC08-11036644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33A9-5C67-4230-A162-4EB735508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40D6B-4463-47C5-A192-72EDAC80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08AF-8D0F-40BD-8F75-1187E1C3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284B-993F-4E5D-BA60-4F7E364B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930C7-B03B-4C20-B41F-B0E49D43C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D6164-E796-4630-8F40-E5D6778A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66AC-ED36-4CB3-BB91-5015B5BF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C49D-2912-46CE-9CA5-07F66E2E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722F-A912-42D6-ADCA-AC068693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578A-480D-4CBF-B474-0055EC56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A474-4100-406C-86A0-67AC895A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EAE5-C269-4B07-9CB0-4E3B6604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FA8B-8681-48BC-A623-AA268912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8F98-A1E9-4777-95C2-2F48FD3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2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9364-A0AF-4B02-9079-660E8E61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9F4B2-1513-4065-A6C8-C3B8190C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20AC-C694-4916-812E-B0B2F1F4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4E4A-59D7-4D54-AE4C-563755E3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0F33-5D28-4E03-82B8-97734FA5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9BD-1FE7-48B8-B999-66E42594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4A1B-0978-4A96-9E01-70F484C63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DE6BF-9029-410F-AC21-E33DE1E3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DE3C-E73C-4D08-83A2-D2F5AEF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4EBC-589A-486F-9927-E04175F7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86B60-C86F-49F9-A469-3AF220B6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123C-153E-45DF-AF45-2C83A493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D95D2-1A2B-4056-A81C-50B6E020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3B04C-83BA-40D7-9E77-443847006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ADD0B-C82C-4643-8951-B0E6B1805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D915C-4907-4B91-8B90-C5E8F46AB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61177-6E02-47EB-B53E-6C0FA256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7B1D1-DFA5-42A7-9B5E-033954C1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C354C-60BF-4848-AFE8-4E8BC678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8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04BC-3299-41CC-9ED6-A7610BD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F0D39-2F5C-41B9-9B32-56F76E74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478-A7EB-4B40-8CD3-39571826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2A08E-B5F5-4352-820A-615EAE5F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495E2-378B-4CE0-AF2D-B16B9BE8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7A069-8C9A-4841-A530-255C20AB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E1A1B-DB82-4704-905F-37AB1A43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CE28-4CF6-40AB-9E05-FE9E9DB6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5377-CEE3-4042-94EF-8E3504CE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4837C-D727-4447-85EE-5F6E4D706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DC59-2379-48BA-AA96-8298E30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9510-1F02-4E29-8CE9-409EAE73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BD18-839E-43E2-8824-25E98214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F800-D1AB-47E1-B912-E3C8C7C5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C3D65-7D92-41E6-8BE6-2C5B708D6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34E8C-4656-4ECC-B785-8C791228C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7EED6-05CC-410E-91B2-0385B254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D8FD-D33E-4EAB-9759-8CC19E21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CB5A2-443B-420C-98BF-CFF5A42D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620AF-96DC-44DA-A608-67C00673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6A1ED-25F8-4A15-AEE7-C3FD3B46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E91A-A4AE-490E-9BEB-6B102CCD3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2142-C9DB-41AF-BCEF-58D70CC85E1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6455-078B-4A07-905F-36B8E8FC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D4F31-B27C-4D51-AC7D-8CBDFBD16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04908-6073-47A2-B9E9-BA8A6AB6B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2A2A8A6-DE5F-4697-9A8A-17AED0F6E221}"/>
              </a:ext>
            </a:extLst>
          </p:cNvPr>
          <p:cNvGrpSpPr/>
          <p:nvPr/>
        </p:nvGrpSpPr>
        <p:grpSpPr>
          <a:xfrm>
            <a:off x="1088571" y="744582"/>
            <a:ext cx="9840686" cy="5020491"/>
            <a:chOff x="0" y="457200"/>
            <a:chExt cx="3633788" cy="1784350"/>
          </a:xfrm>
        </p:grpSpPr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4ED56E34-A896-4841-AC0C-B767C9448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7200"/>
              <a:ext cx="543460" cy="320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Display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1">
              <a:extLst>
                <a:ext uri="{FF2B5EF4-FFF2-40B4-BE49-F238E27FC236}">
                  <a16:creationId xmlns:a16="http://schemas.microsoft.com/office/drawing/2014/main" id="{C5ACCF72-1D20-4412-969D-4BEBDCFEC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457200"/>
              <a:ext cx="717550" cy="320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Information Source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8CDBB978-D5D2-49B9-BE5F-933A97A05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563" y="869950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B3E9D278-1E2A-4C97-BE07-9C33CF80D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8350" y="866775"/>
              <a:ext cx="0" cy="137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DAF110-D64C-44F1-A0E1-1A0732341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5" y="962025"/>
              <a:ext cx="182563" cy="822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14EE34A8-1658-44F8-92FC-DECF6F501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863" y="958850"/>
              <a:ext cx="182562" cy="8080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BB6D557D-57DC-41C0-A873-2DFF93688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638" y="1095375"/>
              <a:ext cx="2943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0247F6AE-2E62-40BB-A38B-BFF047DB5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82" y="938213"/>
              <a:ext cx="2735263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Request For Specific Information (Summary, List)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393B40A7-5A10-477D-AC5C-DB8CD52E7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78" y="1286669"/>
              <a:ext cx="284003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Response With Specific Information (Summary, List)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2">
              <a:extLst>
                <a:ext uri="{FF2B5EF4-FFF2-40B4-BE49-F238E27FC236}">
                  <a16:creationId xmlns:a16="http://schemas.microsoft.com/office/drawing/2014/main" id="{61434F62-0FED-4914-838E-A901C2CD4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050" y="1447799"/>
              <a:ext cx="2935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</p:spTree>
    <p:extLst>
      <p:ext uri="{BB962C8B-B14F-4D97-AF65-F5344CB8AC3E}">
        <p14:creationId xmlns:p14="http://schemas.microsoft.com/office/powerpoint/2010/main" val="336920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2020-07-31T16:16:06Z</dcterms:created>
  <dcterms:modified xsi:type="dcterms:W3CDTF">2020-07-31T16:17:43Z</dcterms:modified>
</cp:coreProperties>
</file>