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16E6-70A4-40B9-8E74-34D72F4F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FE1D5-CAB4-4D5B-B077-073B4C94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7336-EEAE-41A9-85E2-4B0CFD75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89E1-D604-4E4B-B967-B0B9BEAB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AABB-1F6F-4DFA-B43D-FF26323D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7E24-3963-479D-BBE6-7F5DC2F4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A033C-1191-4C6D-B7CF-4CAB1A91D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EAB4-5756-4DD1-A76B-CA73CFF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CD00-E211-4EF3-9667-249263C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F983-32D4-4042-9350-890884A6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06775-EFF8-4F5B-AC91-290D47ADC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9F5BE-35B3-4B5C-9560-8648ACAE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0574-BA27-4402-AB8C-D54A25BB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E77-DDBB-40D1-995C-8185A9E6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3711-0725-4060-BD1C-F848AD02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6368-4E8C-4645-809C-E3138351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A6E3-B0BE-494E-B85E-1B5CFCC8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90CE-DE66-4DBB-A9A5-741AE536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D59E-AA27-4360-B26D-C2786072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484B-47CE-42C0-A70F-45594B78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0711-E162-4CFD-A28D-10C12AF0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DD1A-FD14-48A9-8E63-C328F644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8F09-294D-4152-9010-73CE1EA3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E73-700A-4140-9AE2-0757ADCC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CE60-5B1E-4DCC-9AE2-FCF406B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1231-17A3-4484-98BA-644101D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DFFA-F8B9-4984-A6E4-F4D6F47E9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1AF7C-3F01-4508-A382-785F22050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2A5F1-C94D-4C8F-953A-B624552B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0B4E7-82C7-4091-9013-07CDA7B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5C25-B40B-4936-BEE9-A8918DF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28AD-1D44-4326-AA2D-0395426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826C-17E8-4739-801D-C9426E4B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871B5-6FE8-42B1-95F5-9B9C971C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D182C-52C9-44B9-ABDD-5A1FEAEBF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16EB5-AFC2-4B42-89F3-14D660CAC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29AAB-DB1B-4491-A388-B4CE6806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22228-A078-445C-B020-4D49C694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9B19C-A98C-49A9-A53E-C4F19D0E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3826-EDF7-46EE-ACB1-7B1F15C9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A2D11-9420-42A5-8FD5-5F517295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9520A-432D-438C-83D2-7D772773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BE691-6AED-46DC-9C74-4E45F43F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2C32F-17EE-4160-82F2-774D01EA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048D4-583C-4C67-ABFE-AD0B42D9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B0C4E-CD28-4A36-A7B5-D6744B9F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D6A0-3187-48B7-A63D-02CC0842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798A-5503-4513-A168-36DF3082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C2ECD-B195-46AD-AB6B-7829A18F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9DCE-EA15-4C85-A029-40EF421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EF74-C5F7-4767-8019-7E6C866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2E0E5-C8DB-476B-8517-54E2505A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43AC-F616-4E98-B639-FE76329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541AF-B900-4F46-B595-94C2FA07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28E9D-4E3B-4739-A24F-749C3BC26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9DC2-872C-4F41-A382-09962807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9E678-4CE9-4AC2-9B8F-873DBCE4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C04E-C5C9-42A1-9697-A7FAEF61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D0079-AA47-4291-86B1-F3AE3370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FCF4-55D2-4E65-B8E2-FEB32474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793A-F7AF-4ECD-B1C1-FD9D1B6C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5CE9-AB82-4744-BA5F-340E34445E5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2056-69C7-45D7-9E82-3F3539E5B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5511-9AE9-4A91-8067-065DB341F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73CD-C761-49A0-9004-B47E4051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4A207-1ED8-45D1-A9A4-FDCB4B2AD4CC}"/>
              </a:ext>
            </a:extLst>
          </p:cNvPr>
          <p:cNvGrpSpPr/>
          <p:nvPr/>
        </p:nvGrpSpPr>
        <p:grpSpPr>
          <a:xfrm>
            <a:off x="914399" y="579119"/>
            <a:ext cx="9466217" cy="4855029"/>
            <a:chOff x="0" y="457200"/>
            <a:chExt cx="3633788" cy="1784350"/>
          </a:xfrm>
        </p:grpSpPr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D44152F3-F5FE-4EED-A337-F505FFE40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7200"/>
              <a:ext cx="474699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Display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">
              <a:extLst>
                <a:ext uri="{FF2B5EF4-FFF2-40B4-BE49-F238E27FC236}">
                  <a16:creationId xmlns:a16="http://schemas.microsoft.com/office/drawing/2014/main" id="{C9F1A985-6EF2-404A-B7A9-7881CCD41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457200"/>
              <a:ext cx="717550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Information Source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65C03A38-189B-43AC-A71A-A9C7A7E80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63" y="869950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8A1C469C-8DCB-4FEF-AD96-39A4BA8A4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8350" y="866775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041B7A-006B-4AD7-A04E-07278DC1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" y="962025"/>
              <a:ext cx="182563" cy="82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876D06C2-DAAA-4254-AB3A-DC36C8DC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3" y="958850"/>
              <a:ext cx="182562" cy="8080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55A821E3-F4D0-4A84-8E55-C53ED0188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38" y="1095375"/>
              <a:ext cx="2943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6F3B43C8-C843-4190-8827-DDAEE608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9" y="904219"/>
              <a:ext cx="27352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Request For Specific Information (Summary, List)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141B2B84-F58F-4BC4-A38E-FEE8F2E1F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69" y="1326356"/>
              <a:ext cx="284003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Response With Specific Information (Summary, List)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2">
              <a:extLst>
                <a:ext uri="{FF2B5EF4-FFF2-40B4-BE49-F238E27FC236}">
                  <a16:creationId xmlns:a16="http://schemas.microsoft.com/office/drawing/2014/main" id="{D63496F0-0B54-4B90-9852-EBD266C57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063" y="1447800"/>
              <a:ext cx="2962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41893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2020-07-31T16:18:20Z</dcterms:created>
  <dcterms:modified xsi:type="dcterms:W3CDTF">2020-07-31T16:19:33Z</dcterms:modified>
</cp:coreProperties>
</file>