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8EB4-4732-44B6-919E-915C0270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15AC-B13C-4C8E-A9AC-577949A4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8408-C0D2-4413-9539-3456F077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2BBE-0381-46F5-83C4-F7EB0529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86CE-1889-4776-9926-4B190A7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A4FF-07E1-4DA3-8B9F-9E9690E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16FF-EE0C-4CD7-99D0-753C98F85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C9D2-F9CB-4C82-BFD0-12B66543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16E8-5D21-4F2E-A3E2-42A74C29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EC4D-F210-4ACD-B656-1C511BC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CFD5D-1130-4823-AD92-0CA791AF9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A603-85DD-4390-A206-60F5C8B0B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F536-9EFC-43CF-9772-323AB3B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6ACA-ABF9-4CBA-806F-A43D793E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00EF-8C8C-4AA4-B457-3D7C1116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3B76-391E-42EF-A396-5FDD712C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18D-9132-4B0C-9327-299E05F3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37BC-109E-46AB-9A98-6DDE724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0C6D-8926-41C6-B707-A5706BC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7AE9-E0EB-48C8-B7CA-1B99D1D1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C454-6A75-4113-8028-95670384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C56D-9B7D-481F-ABDA-13DE9415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5D2B-D6AA-4D3A-97BD-209818D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0224-96C6-4557-B220-98959416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19B3-460A-460A-929E-FB6F7DCD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3DE8-3044-44AE-8EB3-ABC6EE08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45D7-FB6B-4FB2-94AD-6421499AA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DF8A-3342-42E6-9644-F516DEB3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D6193-D063-44F8-A24E-F12A24BB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D6F6-BCE5-457D-830D-70407ABF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3EBD-916C-4C79-8660-C51CD6A6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FE77-CE04-4F1C-AADB-BF56003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A29B-4848-49BC-B559-0E148F38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63C6-3248-403B-9A71-B729CE8C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D9E9-6531-483E-A705-9C94AF29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BDBA-CD62-4BDE-9F4F-5DCCAFCE2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17BD-743F-4D82-BC40-86A2579D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105BC-C2AE-489F-B2D8-716A46EC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7A4A-9DCA-4D5D-8711-C05F91A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BB3D-2C83-4681-92A3-17AEB05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67846-20D0-459E-995A-1801D6E6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5B326-5E82-48FD-AF60-9F22B20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AC78C-B058-4B64-8C45-F5A17B5E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BB2CD-34F1-4DBF-8776-E9C7835A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ADC7C-B29B-4CF4-AA39-868D963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1700-A3A0-444A-92A9-3994C2C9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074C-D0B6-4CE5-B406-93F2FF4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B00F-550D-4F3E-B8C6-610ED87F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ED7E-3D81-4C15-AAE3-CCB9CE8D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C0E4E-A87C-49BE-96C1-98F89606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CA8B-BBA5-4456-A77E-4F612E01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51CF-2076-4A36-8B76-76E4756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2F4-D9F5-4F69-8CD0-3CF5EB3F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49088-A1A3-49A0-B311-3B91DF7E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01B3-E2FC-439D-A2EE-A2D68C88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D16DB-C46E-4340-909C-78AFE559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B77BD-8173-4AD1-A13E-1FEB130F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E63EA-C165-4FBA-A988-FDD3CA8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93A34-E7A7-47EF-9A76-B9224AB9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D272-EAB2-4FE5-A07A-4BD6EB9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AA7E-60E4-4EB0-9723-C54DA8114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7DF0-C10A-47F9-8D72-35CCA74A23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A279-3F1E-442A-B733-06E94964E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4A71-C861-4324-BC78-6F3BAD9E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E609-8482-4AE7-BA0B-4637F6F5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D5BF839-60DA-4737-889C-25C0E41824E8}"/>
              </a:ext>
            </a:extLst>
          </p:cNvPr>
          <p:cNvGrpSpPr/>
          <p:nvPr/>
        </p:nvGrpSpPr>
        <p:grpSpPr>
          <a:xfrm>
            <a:off x="699669" y="492033"/>
            <a:ext cx="9933496" cy="4959531"/>
            <a:chOff x="-280194" y="457200"/>
            <a:chExt cx="3913982" cy="1784350"/>
          </a:xfrm>
        </p:grpSpPr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62AD30D5-62C7-48E9-8C77-B7A3D1548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0194" y="472837"/>
              <a:ext cx="925513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">
              <a:extLst>
                <a:ext uri="{FF2B5EF4-FFF2-40B4-BE49-F238E27FC236}">
                  <a16:creationId xmlns:a16="http://schemas.microsoft.com/office/drawing/2014/main" id="{E0150582-BC20-400B-9BAD-6246EE44F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457200"/>
              <a:ext cx="717550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Information Source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33C52C3-08F1-4A5F-901A-55EC67CBC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63" y="869950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AF57769-39A7-45A6-9067-FA7950061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8350" y="866775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831850-3864-4A96-A9EB-56BA5ACD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" y="962025"/>
              <a:ext cx="182563" cy="82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C8C53B6-1307-4AC4-BB5B-C23123EF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958850"/>
              <a:ext cx="182562" cy="808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C7736130-D03F-4259-803E-9F669479E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38" y="1095375"/>
              <a:ext cx="2943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B5C3BE02-DE89-4B49-A568-B59804B29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942499"/>
              <a:ext cx="27352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Request For Specific Information (Summary, List)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6309845B-9C7C-45B4-A816-E079C491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8" y="1276350"/>
              <a:ext cx="284003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Response With Specific Information (Summary, List)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2">
              <a:extLst>
                <a:ext uri="{FF2B5EF4-FFF2-40B4-BE49-F238E27FC236}">
                  <a16:creationId xmlns:a16="http://schemas.microsoft.com/office/drawing/2014/main" id="{5957F85E-E327-4653-A9B0-F30C00926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338" y="1447800"/>
              <a:ext cx="292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387232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2020-07-31T16:20:14Z</dcterms:created>
  <dcterms:modified xsi:type="dcterms:W3CDTF">2020-07-31T16:21:33Z</dcterms:modified>
</cp:coreProperties>
</file>