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E162-748B-4449-AF76-35EEDD038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A6720-F7DE-4B97-B574-7D837BC6A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E7223-4A1A-4D41-9CB8-062A2C60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BDB-DD8D-4FE3-87F2-F1E33B1B80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23EB9-F602-4855-A568-3602CF28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758D-F517-42AE-A47C-8F316BE7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766E-DB3F-4033-A459-A8770E05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1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E060-7058-4EB4-A810-087FD06B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8707E-9B71-42EE-A418-33AFE02B6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842CB-6675-4D4A-A585-AA6119D3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BDB-DD8D-4FE3-87F2-F1E33B1B80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408A7-8B94-465B-89C0-E9AC3E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B2C5D-3A72-4740-8390-E0344521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766E-DB3F-4033-A459-A8770E05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1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954CB-E691-4F1F-BD38-C60D6F2DB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099CE-3859-4474-9DEF-831E0FE0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37451-F1DC-4EE6-9220-0631F011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BDB-DD8D-4FE3-87F2-F1E33B1B80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FB88B-ECE6-4FEF-B03D-49675123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A315B-D3BE-4AFB-B624-9B75954D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766E-DB3F-4033-A459-A8770E05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8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C762-9BD9-4CCC-82C9-FDA71231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0A7D-8BC9-409C-ACFE-118E09B93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A663E-6B31-4F22-90A7-25FE44C7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BDB-DD8D-4FE3-87F2-F1E33B1B80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61F64-EEF7-4CFF-8379-C0D937F8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49120-022C-4BC4-8035-E87E551E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766E-DB3F-4033-A459-A8770E05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7DC5-D0F5-40A1-930D-3869E5764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3C431-9607-47E0-A5F7-202B60EBC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6689-B7B2-4D9E-A111-BD422E10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BDB-DD8D-4FE3-87F2-F1E33B1B80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1DA9A-BC28-41FD-8CAE-95AFA7E5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96728-8454-43D1-9ACE-0402121E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766E-DB3F-4033-A459-A8770E05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5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50EE-F3B5-4913-BDCA-1DFC53EA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8EF4A-678F-4B5F-B51E-A06FF662B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58A7B-A700-4563-8C2B-630E84D03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EBC8C-7065-4689-84D7-CCC2F52D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BDB-DD8D-4FE3-87F2-F1E33B1B80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E9BC2-DF16-4759-993E-24CC5540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B6CEF-1704-4E31-8AA5-31354C9E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766E-DB3F-4033-A459-A8770E05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6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3656-2B95-4D52-8E98-DCFFF25C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A62EC-9D51-4745-805C-FDD3EF933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9DE51-7222-4E8C-9BCC-8CAE042B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F669F-1A99-49BA-9F7F-3F5670448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FFD5E-21AA-4C48-9F08-A2044134C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0F35F-11BE-47AC-8AAA-98237499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BDB-DD8D-4FE3-87F2-F1E33B1B80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EE8BA-8062-40F7-9448-461789F7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46842-9C9F-4508-B275-050AF9AE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766E-DB3F-4033-A459-A8770E05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4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CDCE-BA51-4DED-B3FC-3BEEAE51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B7403-81F8-4C46-A6BB-D47737DC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BDB-DD8D-4FE3-87F2-F1E33B1B80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E9D6-959D-455A-9CAC-62A8B534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6CA71-CCE0-4499-B338-67BD91AB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766E-DB3F-4033-A459-A8770E05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4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8FF53-B825-48A2-B2AE-7A611D1F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BDB-DD8D-4FE3-87F2-F1E33B1B80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35DCF-A49C-4895-8482-C6181828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412ED-5239-4075-8A88-0F448168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766E-DB3F-4033-A459-A8770E05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5686-4B76-4648-90FA-CEFB71961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B530E-7F06-45A6-B33B-348DC7CF5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375AA-1800-47EF-8DC0-EBE0295FF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DBDF8-E713-4609-B7F7-4F08A272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BDB-DD8D-4FE3-87F2-F1E33B1B80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87520-DDF3-4DD6-9645-93EC5F8B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09EE5-4C70-4809-8C63-A7268011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766E-DB3F-4033-A459-A8770E05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3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69BD-16E7-45B4-92D6-36F4C68F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C97A6F-A18E-47DA-BF2E-EA89F156D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77C47-F13D-42F9-8DB3-5DC631A43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71D24-DF2D-4108-BF76-938EF6B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BDB-DD8D-4FE3-87F2-F1E33B1B80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4A5E6-178A-4D76-B0D9-804722B0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7C179-29A3-4769-B113-41DCE46E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766E-DB3F-4033-A459-A8770E05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8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A16EA-E3C6-454F-B46A-30C0819B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80B62-FAA7-499C-97F2-651BE2AE6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564E-8356-4C16-99DE-66F487B7D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BDB-DD8D-4FE3-87F2-F1E33B1B8039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3B99B-96AA-4442-8FFD-319683FE1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3DFB6-CEF8-4963-AE71-3B33E1E40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7766E-DB3F-4033-A459-A8770E05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6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09CC05C-E092-43E5-8E50-85D8A00A9BA0}"/>
              </a:ext>
            </a:extLst>
          </p:cNvPr>
          <p:cNvGrpSpPr/>
          <p:nvPr/>
        </p:nvGrpSpPr>
        <p:grpSpPr>
          <a:xfrm>
            <a:off x="1346653" y="695507"/>
            <a:ext cx="8842376" cy="4782184"/>
            <a:chOff x="-3175" y="460375"/>
            <a:chExt cx="3565525" cy="1646238"/>
          </a:xfrm>
        </p:grpSpPr>
        <p:sp>
          <p:nvSpPr>
            <p:cNvPr id="4" name="Line 10">
              <a:extLst>
                <a:ext uri="{FF2B5EF4-FFF2-40B4-BE49-F238E27FC236}">
                  <a16:creationId xmlns:a16="http://schemas.microsoft.com/office/drawing/2014/main" id="{C5C2B4B1-FEE5-4ADD-89E5-03975BD46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1188" y="873125"/>
              <a:ext cx="0" cy="1233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" name="Line 9">
              <a:extLst>
                <a:ext uri="{FF2B5EF4-FFF2-40B4-BE49-F238E27FC236}">
                  <a16:creationId xmlns:a16="http://schemas.microsoft.com/office/drawing/2014/main" id="{12CD14BF-4B54-4A23-9A3E-BD4719BBA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88" y="873125"/>
              <a:ext cx="0" cy="1233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9226DDAD-E63F-4C10-A805-F79EE30F5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175" y="460375"/>
              <a:ext cx="822325" cy="36671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Consumer</a:t>
              </a: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1D0C4405-E85B-4EDA-BE2D-7A43A33ED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0025" y="460375"/>
              <a:ext cx="822325" cy="3206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Document Registry</a:t>
              </a: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825957E0-3268-4150-A30E-6A0FF7624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475" y="1238250"/>
              <a:ext cx="25606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BF08A888-4038-4ABF-9222-BBDD3B88F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475" y="1055688"/>
              <a:ext cx="2560638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Registry Stored Query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006430A9-1788-4EA4-98AE-AB5F652735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8475" y="1746250"/>
              <a:ext cx="25606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58BD969B-7E56-48CC-9E86-3FE144978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13" y="1055688"/>
              <a:ext cx="182562" cy="914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CA0D12D9-7597-41E7-ADDD-C12DDA305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1055688"/>
              <a:ext cx="182562" cy="914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3" name="Text Box 1">
              <a:extLst>
                <a:ext uri="{FF2B5EF4-FFF2-40B4-BE49-F238E27FC236}">
                  <a16:creationId xmlns:a16="http://schemas.microsoft.com/office/drawing/2014/main" id="{43B4977D-B64C-4871-962F-AA63236B1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475" y="1558925"/>
              <a:ext cx="2560638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Registry Stored Query Response</a:t>
              </a: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63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2020-07-31T16:22:14Z</dcterms:created>
  <dcterms:modified xsi:type="dcterms:W3CDTF">2020-07-31T16:23:48Z</dcterms:modified>
</cp:coreProperties>
</file>