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B6A2-8459-4A1F-83A3-94893DC9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22DA-48E2-4F63-99C6-845629E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F285-E34C-4B12-A187-AD1007C0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4EC0-24A9-4A8B-88E1-C10D80F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5EC3-4F9B-4834-8663-E6A7D1E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448-DD12-4008-997A-D067F8A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5945C-B6F7-40D3-96FA-5E52EE1A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7369-1FBD-4A0B-92DF-3E2916C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1A75-2628-465E-B9DA-D2001915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504D-0EAD-4983-B96F-5627609B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1ECF2-983F-4A09-A05D-74929800D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882EE-5457-417A-883D-83EE7C5B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8F33-B5FB-4FDB-A200-5D91BE17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2B68-730F-4B18-A78C-3881B8D2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FA84-0C47-4876-8395-2B68DC9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DA40-68C8-427F-B1D2-6837A31B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5EC1-7BD7-4742-A6A8-9A3AFAFF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67CD-3F07-4EAF-ABDB-22C21480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5A1B-F3AB-40AE-8BA9-170DF8DF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0A97-2A6E-423F-887F-D3C99E78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196F-0479-4D11-9DD2-35A39322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1396-0842-4A8C-B165-746A8D4A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BDCF1-486D-4534-93B3-47EAAA2F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8F1A-2E5F-42E9-99A2-33CD82D6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4363-E257-4E2D-9AC3-69B26EF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DE9F-A1FD-4560-ADE1-6BECDCB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4EA5-A82B-4C33-80A5-625EE1CC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EEF3-3611-4337-9CA8-F5D3B815B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0F0B-83A2-41D4-B695-2817E448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2E65-1A3A-4E1B-BF49-95EB823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BA4F8-E5F8-4097-9A5A-1C02109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654F-37D7-43FD-9BBF-566EB29D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F9CF-1A26-4538-A01E-DEA3E550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9A156-BC30-4BF7-9327-0BE13800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84CDC-0CB3-4729-8FFB-9BB6EFBA9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5C59D-2D88-4170-B6D9-130B12F5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9AC4D-8E85-4A5A-ABAD-6BE50F2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C62E0-48D8-4D66-B178-78747F3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A91FB-4E49-4A6A-BA53-4E1681DE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067F-7A86-4F30-92FA-79780885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D487B-5546-4CA9-948E-DF25E7A1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320C1-D164-4266-AFFB-A1C1EB84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218A4-EBD0-4281-A886-F5FA4CAB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B86A2-AEA8-4EA9-8157-5253D3A4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05A9-9C57-40C2-A8B5-51B6C5C9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7682-C8E3-487A-A335-DB15C6B8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D1A-1D7F-48BB-BE16-631CCAD5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F495-4262-497E-99C1-1637FE6F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B75A-D617-491E-9DFF-F490194A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76406-DCAF-43D7-9128-9272F28F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4DC7-B9C2-499D-9FA2-F7D3A998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2FD89-5D4B-47D3-8F3D-45A7F627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4EBE-0686-4DE8-88B5-17C97F0D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0F429-A339-4C7A-97E3-BDC9F2B1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DC5C0-B1F5-4243-B48C-1D1CAB06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AFB3-3635-4083-A6BD-0FB2C1CC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FD261-6D7B-48F4-A1FC-D3ACB818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F07D-E845-45C2-A936-2C9B9E03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A2CCA-AFE5-4AD7-AB1C-6DE9B37E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DF3E-D8CA-4C61-A168-06163948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D55E-78CC-4D1C-8647-BAEB233A5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56A1-28E4-4DD3-9A92-70295D4B541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EF17-404B-43CC-BC4D-71FBB35E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2C00-3682-4A56-8480-15406B12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FE45-AA86-46A0-8D2F-E5983CA3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5ADE8E0-2618-447C-93E1-91B56D2DE17F}"/>
              </a:ext>
            </a:extLst>
          </p:cNvPr>
          <p:cNvGrpSpPr/>
          <p:nvPr/>
        </p:nvGrpSpPr>
        <p:grpSpPr>
          <a:xfrm>
            <a:off x="1365250" y="523875"/>
            <a:ext cx="8475436" cy="4797059"/>
            <a:chOff x="1365250" y="523875"/>
            <a:chExt cx="3200400" cy="1895475"/>
          </a:xfrm>
        </p:grpSpPr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6A90AFA4-03C7-4780-A233-6E88E559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250" y="523875"/>
              <a:ext cx="1058863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Personnel White Pages Consumer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3FF25F01-91A1-4C2D-ABEF-3132FA41B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363" y="1139825"/>
              <a:ext cx="0" cy="127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0BD312F9-1FF2-4365-BFCD-577CA3185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413" y="1320800"/>
              <a:ext cx="122078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LDAP Query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66A572D0-6C68-40BD-AEB4-DBDED2923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575" y="1279525"/>
              <a:ext cx="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E0F1E17-FA01-4108-9F8A-E352C378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338" y="1320800"/>
              <a:ext cx="169862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F2593BB-7FCB-4CA5-9771-EF626BB7D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1371600"/>
              <a:ext cx="203200" cy="817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E11B44E0-402D-47B6-B943-4E4911F6D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313" y="1503363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285A8D-2F2B-4A4E-8991-FD26BA69C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325" y="523875"/>
              <a:ext cx="1076325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Personnel White Pages Directory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2">
              <a:extLst>
                <a:ext uri="{FF2B5EF4-FFF2-40B4-BE49-F238E27FC236}">
                  <a16:creationId xmlns:a16="http://schemas.microsoft.com/office/drawing/2014/main" id="{8A7FBD08-79ED-4B74-A119-0DDFCFC1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2313" y="2009775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3" name="Text Box 1">
              <a:extLst>
                <a:ext uri="{FF2B5EF4-FFF2-40B4-BE49-F238E27FC236}">
                  <a16:creationId xmlns:a16="http://schemas.microsoft.com/office/drawing/2014/main" id="{863F6937-C7C5-4E3E-991F-C95021C9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038" y="1838325"/>
              <a:ext cx="122078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LDAP Response</a:t>
              </a:r>
              <a:endPara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EDE7-23A6-42CB-9B2B-B17475B9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005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2020-07-31T17:25:46Z</dcterms:created>
  <dcterms:modified xsi:type="dcterms:W3CDTF">2020-07-31T17:27:01Z</dcterms:modified>
</cp:coreProperties>
</file>