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C987-B844-49F7-A3D5-F00D60DE6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BC96-05F1-4685-8B44-D783FEC76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53FE2-D0AF-4EB1-AB8F-B765B0AF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85E-576D-4339-9D5F-C018581EBE2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DCCE-CA72-40B9-B525-47A297A3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59EB2-F95B-4905-B522-0A437C2C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81A-EBD7-4678-9B8D-7C277DC1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1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2F8C-E485-44B5-98AD-6EEF5E14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EDB2F-600B-4580-93ED-FB2701BE4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FD120-20B4-49BF-9B56-53CC2DCD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85E-576D-4339-9D5F-C018581EBE2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A20CE-7E5C-4384-BD09-2E1E43EA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24765-A43C-4A30-BDA7-8D94F287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81A-EBD7-4678-9B8D-7C277DC1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3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30D2E-D319-4E11-A683-F23253D20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ADD1D-73FC-4AC9-936D-2A705F339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196B9-2CA5-422E-82FF-BE8A3B9C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85E-576D-4339-9D5F-C018581EBE2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6298D-B3B7-4B13-AC68-8783C6D5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7C6C2-29E1-4A5C-A436-9FF00380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81A-EBD7-4678-9B8D-7C277DC1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0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01B5-6E80-4D5F-8B71-8A09D761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5E74-0561-4B45-A16C-DD6C1A05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3A865-3073-4EB9-8353-5C33EF4E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85E-576D-4339-9D5F-C018581EBE2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18230-25DE-46A8-9A23-4A2AAA35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E4771-F448-45F9-B8A9-24FF6FD2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81A-EBD7-4678-9B8D-7C277DC1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ED90-48B3-4B94-96C1-FF7FED09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3BC02-D045-49DA-B2B9-9C7AE03E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D16D2-D81B-4115-B7E4-6E6B40AD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85E-576D-4339-9D5F-C018581EBE2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5AC96-5D0B-4B5E-AFF3-2466BEA2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A3A58-559D-4DB1-B790-4AA826EE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81A-EBD7-4678-9B8D-7C277DC1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255B-73DF-43AF-AA71-C10472D4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F72C-1ECD-4F1F-9AAB-005ED3C8A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A82ED-3629-452A-B66E-3C66EAAB9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F2808-91FC-45AC-81B2-64B1D528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85E-576D-4339-9D5F-C018581EBE2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7F23B-27F9-4D84-B2FC-DCCE4098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90F89-7E6D-4C46-B4E2-BCABF4FE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81A-EBD7-4678-9B8D-7C277DC1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7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1848-3F1B-4417-91AD-A7790578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C317-993D-46B7-BE41-A7D494C37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3CF31-144E-48EA-8128-3B1E61FDC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4BC42-1993-4EC6-8808-0C3AF3F43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CC831-D362-44B0-953A-60507859C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A90EB-4FC6-4B26-91A1-F8B2CDE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85E-576D-4339-9D5F-C018581EBE2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9A4B9-0963-46A3-9B96-4049461C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1A6AAA-8F66-4C47-AD93-C32AC818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81A-EBD7-4678-9B8D-7C277DC1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0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0357-A504-495E-8507-BA9C0F81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3CD68-8408-4B38-8A0F-10F203DC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85E-576D-4339-9D5F-C018581EBE2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84FF0-A548-468E-BDA5-C14579F3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7919-3727-4901-A7D2-037CD8E0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81A-EBD7-4678-9B8D-7C277DC1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5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B737E-B31B-420C-B69C-C044617C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85E-576D-4339-9D5F-C018581EBE2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BAC7B-BB93-4DA0-9258-87935DAB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E6E0F-66D0-4E63-B1C4-BC187762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81A-EBD7-4678-9B8D-7C277DC1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0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9122-27BB-4424-8757-86521538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E0F6-C3E3-41C3-B1A4-D8200FB83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1B05A-CA22-4DEA-BA4E-367A42960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DB9B2-9EBA-44DC-9EC4-6D89AA22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85E-576D-4339-9D5F-C018581EBE2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6A4B5-7C3D-457F-8DC5-43BB10A7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29EE1-944F-476B-98C7-6595F3FA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81A-EBD7-4678-9B8D-7C277DC1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5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634D-6EB0-4085-AA9E-120465C3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3561C-8D3C-4316-9CCB-8A3D09F53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F4B6B-8AC0-45FF-905F-663F033AC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CD665-E2D5-4AC7-A856-593C3078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85E-576D-4339-9D5F-C018581EBE2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7C451-A2F5-45FC-BF87-E7E24E69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91423-5641-448B-82BC-ED32C479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81A-EBD7-4678-9B8D-7C277DC1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5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0DDE3-1D76-48F0-8756-5AFE2CE0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849AB-A4F5-4DCF-91B0-C6106500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34234-1B8D-4360-B1F0-1A49A708D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B85E-576D-4339-9D5F-C018581EBE2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FDB6F-368C-46C2-A2FA-B1010D5B1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E389B-1EBB-42CB-990A-348D0A15A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3F81A-EBD7-4678-9B8D-7C277DC1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8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F22CCF6-25AA-4F68-813A-1ADB435D0A72}"/>
              </a:ext>
            </a:extLst>
          </p:cNvPr>
          <p:cNvGrpSpPr/>
          <p:nvPr/>
        </p:nvGrpSpPr>
        <p:grpSpPr>
          <a:xfrm>
            <a:off x="584776" y="485775"/>
            <a:ext cx="9308160" cy="5166088"/>
            <a:chOff x="552450" y="485775"/>
            <a:chExt cx="5035550" cy="3368675"/>
          </a:xfrm>
        </p:grpSpPr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A5A2705E-4231-4165-AEE1-2B4C757EF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612" y="1265237"/>
              <a:ext cx="1000125" cy="428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Start HTTP session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Text Box 28">
              <a:extLst>
                <a:ext uri="{FF2B5EF4-FFF2-40B4-BE49-F238E27FC236}">
                  <a16:creationId xmlns:a16="http://schemas.microsoft.com/office/drawing/2014/main" id="{6D29A997-57DF-4473-A708-45A16490B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388" y="495300"/>
              <a:ext cx="1239837" cy="3206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Client Authentication Agent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Line 27">
              <a:extLst>
                <a:ext uri="{FF2B5EF4-FFF2-40B4-BE49-F238E27FC236}">
                  <a16:creationId xmlns:a16="http://schemas.microsoft.com/office/drawing/2014/main" id="{93925CD2-3541-42AD-893A-D08AD6152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2438" y="1209675"/>
              <a:ext cx="3175" cy="2644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Text Box 26">
              <a:extLst>
                <a:ext uri="{FF2B5EF4-FFF2-40B4-BE49-F238E27FC236}">
                  <a16:creationId xmlns:a16="http://schemas.microsoft.com/office/drawing/2014/main" id="{463C62B1-A2A1-4568-AD4C-E38A06EBE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288" y="485775"/>
              <a:ext cx="1144587" cy="3206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Kerberos Authentication Server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Line 25">
              <a:extLst>
                <a:ext uri="{FF2B5EF4-FFF2-40B4-BE49-F238E27FC236}">
                  <a16:creationId xmlns:a16="http://schemas.microsoft.com/office/drawing/2014/main" id="{C73A0EE5-1C2B-4BF3-B2AF-AD97009F8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9275" y="1209675"/>
              <a:ext cx="0" cy="2644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4">
              <a:extLst>
                <a:ext uri="{FF2B5EF4-FFF2-40B4-BE49-F238E27FC236}">
                  <a16:creationId xmlns:a16="http://schemas.microsoft.com/office/drawing/2014/main" id="{05FFFA90-942C-4DC4-8555-F5C969E5FB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2438" y="2192338"/>
              <a:ext cx="13065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3">
              <a:extLst>
                <a:ext uri="{FF2B5EF4-FFF2-40B4-BE49-F238E27FC236}">
                  <a16:creationId xmlns:a16="http://schemas.microsoft.com/office/drawing/2014/main" id="{A9C4570B-1A1E-4F84-9444-11E845799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8338" y="1209675"/>
              <a:ext cx="3175" cy="2644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22">
              <a:extLst>
                <a:ext uri="{FF2B5EF4-FFF2-40B4-BE49-F238E27FC236}">
                  <a16:creationId xmlns:a16="http://schemas.microsoft.com/office/drawing/2014/main" id="{081422EF-2FCD-405C-863D-D49ADDA7C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2125" y="2041525"/>
              <a:ext cx="123825" cy="400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21">
              <a:extLst>
                <a:ext uri="{FF2B5EF4-FFF2-40B4-BE49-F238E27FC236}">
                  <a16:creationId xmlns:a16="http://schemas.microsoft.com/office/drawing/2014/main" id="{D578E502-8548-4CB2-AE0C-979478D6A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9075" y="495300"/>
              <a:ext cx="915988" cy="3206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HTTP Kerberized Server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20">
              <a:extLst>
                <a:ext uri="{FF2B5EF4-FFF2-40B4-BE49-F238E27FC236}">
                  <a16:creationId xmlns:a16="http://schemas.microsoft.com/office/drawing/2014/main" id="{1BCD15E5-25F9-4FF1-BAC6-518D3428C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2800350"/>
              <a:ext cx="136525" cy="698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9">
              <a:extLst>
                <a:ext uri="{FF2B5EF4-FFF2-40B4-BE49-F238E27FC236}">
                  <a16:creationId xmlns:a16="http://schemas.microsoft.com/office/drawing/2014/main" id="{FA945E0D-E7F1-43E7-A77C-D38CC1A6E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825" y="2767013"/>
              <a:ext cx="2493963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HTTP Get - Kerberized Communication [ITI-4]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4C36C687-EEF9-40BD-80C8-6855CD009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400" y="2905125"/>
              <a:ext cx="2590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659F9873-AE28-405C-9079-2EAA777B8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288" y="1362075"/>
              <a:ext cx="119062" cy="22558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F884E255-F170-4CE8-A858-1FD1A4446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3250" y="2054225"/>
              <a:ext cx="1096963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Get Kerberos Service Ticket [ITI-3]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A6E57786-C22F-4F8C-BC51-BCB54E8CA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450" y="2244725"/>
              <a:ext cx="989013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Internal Ticket Management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8" name="Group 11">
              <a:extLst>
                <a:ext uri="{FF2B5EF4-FFF2-40B4-BE49-F238E27FC236}">
                  <a16:creationId xmlns:a16="http://schemas.microsoft.com/office/drawing/2014/main" id="{E3B582B3-0831-48CF-BED2-717E1BC7F4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6213" y="2276475"/>
              <a:ext cx="219075" cy="390525"/>
              <a:chOff x="9450" y="11030"/>
              <a:chExt cx="345" cy="615"/>
            </a:xfrm>
          </p:grpSpPr>
          <p:sp>
            <p:nvSpPr>
              <p:cNvPr id="19" name="Line 14">
                <a:extLst>
                  <a:ext uri="{FF2B5EF4-FFF2-40B4-BE49-F238E27FC236}">
                    <a16:creationId xmlns:a16="http://schemas.microsoft.com/office/drawing/2014/main" id="{DEA96C83-A691-4000-B267-A127A1BC4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50" y="11645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13">
                <a:extLst>
                  <a:ext uri="{FF2B5EF4-FFF2-40B4-BE49-F238E27FC236}">
                    <a16:creationId xmlns:a16="http://schemas.microsoft.com/office/drawing/2014/main" id="{24DBEE6B-CB63-42A4-B1B7-1EBEEA828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50" y="11045"/>
                <a:ext cx="0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12">
                <a:extLst>
                  <a:ext uri="{FF2B5EF4-FFF2-40B4-BE49-F238E27FC236}">
                    <a16:creationId xmlns:a16="http://schemas.microsoft.com/office/drawing/2014/main" id="{EDD1EC14-875F-418F-8CD0-B56B3323D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50" y="11030"/>
                <a:ext cx="3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AE4491C8-2F59-448F-BC1A-453D8646F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938" y="1479549"/>
              <a:ext cx="876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014C9E85-8D26-41A9-960C-665A61C4B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4350" y="1479550"/>
              <a:ext cx="2590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20E1ABCF-8A9E-438D-ABE8-9FD1108D0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1362075"/>
              <a:ext cx="119062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6">
              <a:extLst>
                <a:ext uri="{FF2B5EF4-FFF2-40B4-BE49-F238E27FC236}">
                  <a16:creationId xmlns:a16="http://schemas.microsoft.com/office/drawing/2014/main" id="{8EBC38C5-5740-4324-B20C-B2823F6C8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6587" y="1377316"/>
              <a:ext cx="2374900" cy="47466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HTTP Get – no authentication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return 401 (WWW-Authenticate: Negotiate)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E5461C72-3657-4CAC-9082-FF7F2896E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5525" y="2986088"/>
              <a:ext cx="752475" cy="3048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Validate Ticket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8" name="Group 1">
              <a:extLst>
                <a:ext uri="{FF2B5EF4-FFF2-40B4-BE49-F238E27FC236}">
                  <a16:creationId xmlns:a16="http://schemas.microsoft.com/office/drawing/2014/main" id="{CB589851-8340-4AB9-ABD4-0E06A11805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6763" y="2986088"/>
              <a:ext cx="238125" cy="355600"/>
              <a:chOff x="14415" y="10402"/>
              <a:chExt cx="374" cy="561"/>
            </a:xfrm>
          </p:grpSpPr>
          <p:sp>
            <p:nvSpPr>
              <p:cNvPr id="29" name="Line 4">
                <a:extLst>
                  <a:ext uri="{FF2B5EF4-FFF2-40B4-BE49-F238E27FC236}">
                    <a16:creationId xmlns:a16="http://schemas.microsoft.com/office/drawing/2014/main" id="{859AAE1E-6B4E-465F-AEEC-32441359B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15" y="10402"/>
                <a:ext cx="37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3">
                <a:extLst>
                  <a:ext uri="{FF2B5EF4-FFF2-40B4-BE49-F238E27FC236}">
                    <a16:creationId xmlns:a16="http://schemas.microsoft.com/office/drawing/2014/main" id="{18E2A426-C463-444B-ACAA-DB1753557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89" y="10402"/>
                <a:ext cx="0" cy="5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2">
                <a:extLst>
                  <a:ext uri="{FF2B5EF4-FFF2-40B4-BE49-F238E27FC236}">
                    <a16:creationId xmlns:a16="http://schemas.microsoft.com/office/drawing/2014/main" id="{3B9CEE94-78E3-46E8-A965-D47461552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15" y="10963"/>
                <a:ext cx="37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643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2020-07-31T14:39:34Z</dcterms:created>
  <dcterms:modified xsi:type="dcterms:W3CDTF">2020-07-31T14:41:14Z</dcterms:modified>
</cp:coreProperties>
</file>