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0E2C-FF66-4E31-BAB6-CDB4D86A1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0A93F-F00A-4FA9-8A76-4A4A0C4AD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9456-9ADD-40A3-8CB8-389949BF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E302-C420-4848-963B-C57B676C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59F2-BAB4-49EC-AADE-C93CC656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55B-D88B-4015-85CB-80123C88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541BB-D666-4E03-AF87-EF32890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B2EF-2FB9-46F4-8DEF-A77DBDBC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CB34-56F2-4D35-96C3-66A20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B013-8F91-4424-8D80-2288FB14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11253-D9D2-4BC3-8706-65C22CA03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234B0-D79C-421D-B519-650524CE0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E51F-5C81-4573-B13F-DEC5D6C0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F3C84-A374-4668-ABED-1DF16FD2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2D52-2DF9-4213-B1EB-062E896A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0059-3394-49B9-88D6-1A69444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E38E-FBC5-4AB7-A890-9CD7274D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429ED-E859-4DB0-B05A-A6866D60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DD56-BD17-4EEF-9464-8C007C1D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EB88-498D-451D-AE61-49CE957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5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19B2-A524-463D-B24F-F60C5448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1AF8C-ABA9-41C1-99D8-4C68B76C1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A347-E793-4883-A87B-91F157F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0976-013A-4613-81E1-62D332B8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8889-09EB-42C7-892C-11A747D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F39F-0B5B-47A5-B053-4CC994F0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5487-CC90-43C2-A027-603FCA9D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D4B1-5500-4255-A5A8-36E80C4BF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6275D-D63E-48E7-9CD9-E245AFDE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E552D-945E-44D1-AED3-6E796B43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80958-80EE-4373-9150-EC2CFCEC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2828-D14D-4A97-9B43-5CDA42D4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CB36-AE1C-4CAC-A2AF-11067396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83A71-E558-43B5-A6CC-640AA62BE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8B9E3-D365-49D1-A7E8-938EBC12E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76145-4E1B-4970-BBFE-B3ACC985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0F3E2-398B-421E-BC93-D294DA4F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27180-2B94-4F0D-B3C2-ABB3AF4E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C5446-009F-4162-AB09-5C7E61BE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8E2C-AC0A-4660-B07A-E7592593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51B6D-6C72-45B9-9F0F-AE47DA34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04DFF-4C6F-40D1-999A-155583FE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66054-0F7C-4DD6-9A59-169DBFA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ED66E-BFB4-4FFD-B348-0D2296BE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72D5B-89C5-47B5-A26D-FF7965E7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8C7AE-035C-4F3E-A6AC-DD94E935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E625-C105-42A2-8A8A-8C48FCB3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9FE3-5214-4412-8051-77F0C11F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464E8-7E34-41E4-8EDB-B805DE52A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AAB43-5D43-479A-9E22-EB639859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93C4C-6CE8-4D00-BC2B-E4AAA6BE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44F88-90C8-443B-A90D-E83ED123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7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F442-1366-4224-A1EA-01F69637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C3EB2-D1A1-4E99-B86C-5E817DD79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A18E1-2D04-4A61-9931-38BCF689F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89903-5000-4B6E-852C-F0B2335E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016F-97FB-45FF-8E13-1110632D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07C95-4785-4891-91D0-582C47B3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8634B-92A9-4D4D-BC5B-99382DED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0C510-0DB0-4C0E-9F54-2C17A95C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D9D46-43EC-424D-B125-A797E91E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FA69-A87D-4423-929C-CDEF7A65F37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B8D9-D651-445C-810D-BC495426F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B9637-348C-484F-8190-F575F79E9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91D6-2E68-4A85-9A4F-97ED1F64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DD00011-25AA-4EB7-B7C8-F6CA3CD0F98C}"/>
              </a:ext>
            </a:extLst>
          </p:cNvPr>
          <p:cNvGrpSpPr/>
          <p:nvPr/>
        </p:nvGrpSpPr>
        <p:grpSpPr>
          <a:xfrm>
            <a:off x="1480457" y="1036319"/>
            <a:ext cx="8978537" cy="5016137"/>
            <a:chOff x="4008438" y="2578100"/>
            <a:chExt cx="4179888" cy="170180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6FB1BC1-D234-40E7-B3E7-2A093927AF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08438" y="2578100"/>
              <a:ext cx="4175125" cy="170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839B229-56F9-4290-93F9-F8B611A2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438" y="3135313"/>
              <a:ext cx="23880" cy="83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2CA720A-9E6B-423D-985B-1958E90C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2579688"/>
              <a:ext cx="1169988" cy="530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857E3666-A2A7-44C6-A094-614395DD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2625725"/>
              <a:ext cx="1009249" cy="2506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Patient Context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Participant Actor 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505D815-8B8D-4E7F-8D88-B2BE01A6D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426" y="2773363"/>
              <a:ext cx="30" cy="18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89435C6-C8B8-431F-A078-8B9CBF9AD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8" y="2773363"/>
              <a:ext cx="23880" cy="83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30">
              <a:extLst>
                <a:ext uri="{FF2B5EF4-FFF2-40B4-BE49-F238E27FC236}">
                  <a16:creationId xmlns:a16="http://schemas.microsoft.com/office/drawing/2014/main" id="{3362FFA1-B447-4B9A-A7E4-B99CD930C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401" y="2970213"/>
              <a:ext cx="9525" cy="1246188"/>
              <a:chOff x="2896" y="1871"/>
              <a:chExt cx="6" cy="785"/>
            </a:xfrm>
          </p:grpSpPr>
          <p:sp>
            <p:nvSpPr>
              <p:cNvPr id="53" name="Freeform 10">
                <a:extLst>
                  <a:ext uri="{FF2B5EF4-FFF2-40B4-BE49-F238E27FC236}">
                    <a16:creationId xmlns:a16="http://schemas.microsoft.com/office/drawing/2014/main" id="{1281B94F-A914-4A85-A16B-0BDA3118D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1871"/>
                <a:ext cx="6" cy="29"/>
              </a:xfrm>
              <a:custGeom>
                <a:avLst/>
                <a:gdLst>
                  <a:gd name="T0" fmla="*/ 11 w 11"/>
                  <a:gd name="T1" fmla="*/ 7 h 57"/>
                  <a:gd name="T2" fmla="*/ 11 w 11"/>
                  <a:gd name="T3" fmla="*/ 5 h 57"/>
                  <a:gd name="T4" fmla="*/ 9 w 11"/>
                  <a:gd name="T5" fmla="*/ 4 h 57"/>
                  <a:gd name="T6" fmla="*/ 8 w 11"/>
                  <a:gd name="T7" fmla="*/ 2 h 57"/>
                  <a:gd name="T8" fmla="*/ 6 w 11"/>
                  <a:gd name="T9" fmla="*/ 0 h 57"/>
                  <a:gd name="T10" fmla="*/ 6 w 11"/>
                  <a:gd name="T11" fmla="*/ 0 h 57"/>
                  <a:gd name="T12" fmla="*/ 4 w 11"/>
                  <a:gd name="T13" fmla="*/ 2 h 57"/>
                  <a:gd name="T14" fmla="*/ 2 w 11"/>
                  <a:gd name="T15" fmla="*/ 4 h 57"/>
                  <a:gd name="T16" fmla="*/ 0 w 11"/>
                  <a:gd name="T17" fmla="*/ 5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7"/>
                    </a:moveTo>
                    <a:lnTo>
                      <a:pt x="11" y="5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4" name="Freeform 11">
                <a:extLst>
                  <a:ext uri="{FF2B5EF4-FFF2-40B4-BE49-F238E27FC236}">
                    <a16:creationId xmlns:a16="http://schemas.microsoft.com/office/drawing/2014/main" id="{334D0655-0679-48BB-99F2-236154D3C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1911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2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2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5" name="Freeform 12">
                <a:extLst>
                  <a:ext uri="{FF2B5EF4-FFF2-40B4-BE49-F238E27FC236}">
                    <a16:creationId xmlns:a16="http://schemas.microsoft.com/office/drawing/2014/main" id="{8B3E5455-A218-4ED0-8508-354636A46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1951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6" name="Freeform 13">
                <a:extLst>
                  <a:ext uri="{FF2B5EF4-FFF2-40B4-BE49-F238E27FC236}">
                    <a16:creationId xmlns:a16="http://schemas.microsoft.com/office/drawing/2014/main" id="{C65D055F-41BF-4BD3-A737-6C396765B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1991"/>
                <a:ext cx="6" cy="28"/>
              </a:xfrm>
              <a:custGeom>
                <a:avLst/>
                <a:gdLst>
                  <a:gd name="T0" fmla="*/ 11 w 11"/>
                  <a:gd name="T1" fmla="*/ 5 h 56"/>
                  <a:gd name="T2" fmla="*/ 11 w 11"/>
                  <a:gd name="T3" fmla="*/ 3 h 56"/>
                  <a:gd name="T4" fmla="*/ 11 w 11"/>
                  <a:gd name="T5" fmla="*/ 2 h 56"/>
                  <a:gd name="T6" fmla="*/ 9 w 11"/>
                  <a:gd name="T7" fmla="*/ 0 h 56"/>
                  <a:gd name="T8" fmla="*/ 8 w 11"/>
                  <a:gd name="T9" fmla="*/ 0 h 56"/>
                  <a:gd name="T10" fmla="*/ 6 w 11"/>
                  <a:gd name="T11" fmla="*/ 0 h 56"/>
                  <a:gd name="T12" fmla="*/ 4 w 11"/>
                  <a:gd name="T13" fmla="*/ 0 h 56"/>
                  <a:gd name="T14" fmla="*/ 2 w 11"/>
                  <a:gd name="T15" fmla="*/ 2 h 56"/>
                  <a:gd name="T16" fmla="*/ 0 w 11"/>
                  <a:gd name="T17" fmla="*/ 3 h 56"/>
                  <a:gd name="T18" fmla="*/ 0 w 11"/>
                  <a:gd name="T19" fmla="*/ 49 h 56"/>
                  <a:gd name="T20" fmla="*/ 0 w 11"/>
                  <a:gd name="T21" fmla="*/ 51 h 56"/>
                  <a:gd name="T22" fmla="*/ 2 w 11"/>
                  <a:gd name="T23" fmla="*/ 53 h 56"/>
                  <a:gd name="T24" fmla="*/ 4 w 11"/>
                  <a:gd name="T25" fmla="*/ 55 h 56"/>
                  <a:gd name="T26" fmla="*/ 6 w 11"/>
                  <a:gd name="T27" fmla="*/ 56 h 56"/>
                  <a:gd name="T28" fmla="*/ 8 w 11"/>
                  <a:gd name="T29" fmla="*/ 56 h 56"/>
                  <a:gd name="T30" fmla="*/ 9 w 11"/>
                  <a:gd name="T31" fmla="*/ 55 h 56"/>
                  <a:gd name="T32" fmla="*/ 11 w 11"/>
                  <a:gd name="T33" fmla="*/ 53 h 56"/>
                  <a:gd name="T34" fmla="*/ 11 w 11"/>
                  <a:gd name="T35" fmla="*/ 51 h 56"/>
                  <a:gd name="T36" fmla="*/ 11 w 11"/>
                  <a:gd name="T37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6">
                    <a:moveTo>
                      <a:pt x="11" y="5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6"/>
                    </a:lnTo>
                    <a:lnTo>
                      <a:pt x="8" y="56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7" name="Freeform 14">
                <a:extLst>
                  <a:ext uri="{FF2B5EF4-FFF2-40B4-BE49-F238E27FC236}">
                    <a16:creationId xmlns:a16="http://schemas.microsoft.com/office/drawing/2014/main" id="{41C08511-8233-44AD-95EB-FD38CF2B7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031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8" name="Freeform 15">
                <a:extLst>
                  <a:ext uri="{FF2B5EF4-FFF2-40B4-BE49-F238E27FC236}">
                    <a16:creationId xmlns:a16="http://schemas.microsoft.com/office/drawing/2014/main" id="{05B16C6E-67ED-4CAC-8210-F2ECFF386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070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9" name="Freeform 16">
                <a:extLst>
                  <a:ext uri="{FF2B5EF4-FFF2-40B4-BE49-F238E27FC236}">
                    <a16:creationId xmlns:a16="http://schemas.microsoft.com/office/drawing/2014/main" id="{E2411CED-70E2-4B1C-8764-D85330EEF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110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2 h 57"/>
                  <a:gd name="T22" fmla="*/ 2 w 11"/>
                  <a:gd name="T23" fmla="*/ 54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4 h 57"/>
                  <a:gd name="T34" fmla="*/ 11 w 11"/>
                  <a:gd name="T35" fmla="*/ 52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4"/>
                    </a:lnTo>
                    <a:lnTo>
                      <a:pt x="11" y="5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0" name="Freeform 17">
                <a:extLst>
                  <a:ext uri="{FF2B5EF4-FFF2-40B4-BE49-F238E27FC236}">
                    <a16:creationId xmlns:a16="http://schemas.microsoft.com/office/drawing/2014/main" id="{12C7C665-F857-440A-AC81-1F94C431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150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1" name="Freeform 18">
                <a:extLst>
                  <a:ext uri="{FF2B5EF4-FFF2-40B4-BE49-F238E27FC236}">
                    <a16:creationId xmlns:a16="http://schemas.microsoft.com/office/drawing/2014/main" id="{DAD50949-A3A4-477E-818C-B0AB84206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190"/>
                <a:ext cx="6" cy="28"/>
              </a:xfrm>
              <a:custGeom>
                <a:avLst/>
                <a:gdLst>
                  <a:gd name="T0" fmla="*/ 11 w 11"/>
                  <a:gd name="T1" fmla="*/ 5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5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2" name="Freeform 19">
                <a:extLst>
                  <a:ext uri="{FF2B5EF4-FFF2-40B4-BE49-F238E27FC236}">
                    <a16:creationId xmlns:a16="http://schemas.microsoft.com/office/drawing/2014/main" id="{59E0E79C-C380-4A73-B9DB-5B9A913EB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230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2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2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3" name="Freeform 20">
                <a:extLst>
                  <a:ext uri="{FF2B5EF4-FFF2-40B4-BE49-F238E27FC236}">
                    <a16:creationId xmlns:a16="http://schemas.microsoft.com/office/drawing/2014/main" id="{1A103CA5-30DB-4CA3-83A2-6207892F5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269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4" name="Freeform 21">
                <a:extLst>
                  <a:ext uri="{FF2B5EF4-FFF2-40B4-BE49-F238E27FC236}">
                    <a16:creationId xmlns:a16="http://schemas.microsoft.com/office/drawing/2014/main" id="{F71CA98A-6EF0-4028-910A-68F44ED4A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309"/>
                <a:ext cx="6" cy="29"/>
              </a:xfrm>
              <a:custGeom>
                <a:avLst/>
                <a:gdLst>
                  <a:gd name="T0" fmla="*/ 11 w 11"/>
                  <a:gd name="T1" fmla="*/ 5 h 56"/>
                  <a:gd name="T2" fmla="*/ 11 w 11"/>
                  <a:gd name="T3" fmla="*/ 3 h 56"/>
                  <a:gd name="T4" fmla="*/ 11 w 11"/>
                  <a:gd name="T5" fmla="*/ 1 h 56"/>
                  <a:gd name="T6" fmla="*/ 9 w 11"/>
                  <a:gd name="T7" fmla="*/ 0 h 56"/>
                  <a:gd name="T8" fmla="*/ 8 w 11"/>
                  <a:gd name="T9" fmla="*/ 0 h 56"/>
                  <a:gd name="T10" fmla="*/ 6 w 11"/>
                  <a:gd name="T11" fmla="*/ 0 h 56"/>
                  <a:gd name="T12" fmla="*/ 4 w 11"/>
                  <a:gd name="T13" fmla="*/ 0 h 56"/>
                  <a:gd name="T14" fmla="*/ 2 w 11"/>
                  <a:gd name="T15" fmla="*/ 1 h 56"/>
                  <a:gd name="T16" fmla="*/ 0 w 11"/>
                  <a:gd name="T17" fmla="*/ 3 h 56"/>
                  <a:gd name="T18" fmla="*/ 0 w 11"/>
                  <a:gd name="T19" fmla="*/ 49 h 56"/>
                  <a:gd name="T20" fmla="*/ 0 w 11"/>
                  <a:gd name="T21" fmla="*/ 51 h 56"/>
                  <a:gd name="T22" fmla="*/ 2 w 11"/>
                  <a:gd name="T23" fmla="*/ 53 h 56"/>
                  <a:gd name="T24" fmla="*/ 4 w 11"/>
                  <a:gd name="T25" fmla="*/ 55 h 56"/>
                  <a:gd name="T26" fmla="*/ 6 w 11"/>
                  <a:gd name="T27" fmla="*/ 56 h 56"/>
                  <a:gd name="T28" fmla="*/ 8 w 11"/>
                  <a:gd name="T29" fmla="*/ 56 h 56"/>
                  <a:gd name="T30" fmla="*/ 9 w 11"/>
                  <a:gd name="T31" fmla="*/ 55 h 56"/>
                  <a:gd name="T32" fmla="*/ 11 w 11"/>
                  <a:gd name="T33" fmla="*/ 53 h 56"/>
                  <a:gd name="T34" fmla="*/ 11 w 11"/>
                  <a:gd name="T35" fmla="*/ 51 h 56"/>
                  <a:gd name="T36" fmla="*/ 11 w 11"/>
                  <a:gd name="T37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6">
                    <a:moveTo>
                      <a:pt x="11" y="5"/>
                    </a:move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6"/>
                    </a:lnTo>
                    <a:lnTo>
                      <a:pt x="8" y="56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103CE731-DB58-42C2-A761-3A9F8286C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349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6" name="Freeform 23">
                <a:extLst>
                  <a:ext uri="{FF2B5EF4-FFF2-40B4-BE49-F238E27FC236}">
                    <a16:creationId xmlns:a16="http://schemas.microsoft.com/office/drawing/2014/main" id="{5785A106-9D1D-4F02-953B-3391886FD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389"/>
                <a:ext cx="6" cy="28"/>
              </a:xfrm>
              <a:custGeom>
                <a:avLst/>
                <a:gdLst>
                  <a:gd name="T0" fmla="*/ 11 w 11"/>
                  <a:gd name="T1" fmla="*/ 5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5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598B331C-48B5-4905-8D82-BED0E8979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429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2 h 57"/>
                  <a:gd name="T22" fmla="*/ 2 w 11"/>
                  <a:gd name="T23" fmla="*/ 54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4 h 57"/>
                  <a:gd name="T34" fmla="*/ 11 w 11"/>
                  <a:gd name="T35" fmla="*/ 52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4"/>
                    </a:lnTo>
                    <a:lnTo>
                      <a:pt x="11" y="5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8" name="Freeform 25">
                <a:extLst>
                  <a:ext uri="{FF2B5EF4-FFF2-40B4-BE49-F238E27FC236}">
                    <a16:creationId xmlns:a16="http://schemas.microsoft.com/office/drawing/2014/main" id="{539D9EB3-370B-43D5-8C76-75BD7B42A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469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9" name="Freeform 26">
                <a:extLst>
                  <a:ext uri="{FF2B5EF4-FFF2-40B4-BE49-F238E27FC236}">
                    <a16:creationId xmlns:a16="http://schemas.microsoft.com/office/drawing/2014/main" id="{6C7FE853-A78A-44B6-8D10-A65CDD899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508"/>
                <a:ext cx="6" cy="29"/>
              </a:xfrm>
              <a:custGeom>
                <a:avLst/>
                <a:gdLst>
                  <a:gd name="T0" fmla="*/ 11 w 11"/>
                  <a:gd name="T1" fmla="*/ 5 h 57"/>
                  <a:gd name="T2" fmla="*/ 11 w 11"/>
                  <a:gd name="T3" fmla="*/ 3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3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5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0" name="Freeform 27">
                <a:extLst>
                  <a:ext uri="{FF2B5EF4-FFF2-40B4-BE49-F238E27FC236}">
                    <a16:creationId xmlns:a16="http://schemas.microsoft.com/office/drawing/2014/main" id="{612B2632-61B0-4B00-A2C4-094E975AE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548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1" name="Freeform 28">
                <a:extLst>
                  <a:ext uri="{FF2B5EF4-FFF2-40B4-BE49-F238E27FC236}">
                    <a16:creationId xmlns:a16="http://schemas.microsoft.com/office/drawing/2014/main" id="{348D3D19-F001-4CC8-A8AF-C1019985C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588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8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8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2" name="Freeform 29">
                <a:extLst>
                  <a:ext uri="{FF2B5EF4-FFF2-40B4-BE49-F238E27FC236}">
                    <a16:creationId xmlns:a16="http://schemas.microsoft.com/office/drawing/2014/main" id="{5D0E3457-92BB-4D9B-9471-79ADEA1F4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628"/>
                <a:ext cx="6" cy="28"/>
              </a:xfrm>
              <a:custGeom>
                <a:avLst/>
                <a:gdLst>
                  <a:gd name="T0" fmla="*/ 11 w 11"/>
                  <a:gd name="T1" fmla="*/ 5 h 56"/>
                  <a:gd name="T2" fmla="*/ 11 w 11"/>
                  <a:gd name="T3" fmla="*/ 3 h 56"/>
                  <a:gd name="T4" fmla="*/ 11 w 11"/>
                  <a:gd name="T5" fmla="*/ 1 h 56"/>
                  <a:gd name="T6" fmla="*/ 9 w 11"/>
                  <a:gd name="T7" fmla="*/ 0 h 56"/>
                  <a:gd name="T8" fmla="*/ 8 w 11"/>
                  <a:gd name="T9" fmla="*/ 0 h 56"/>
                  <a:gd name="T10" fmla="*/ 6 w 11"/>
                  <a:gd name="T11" fmla="*/ 0 h 56"/>
                  <a:gd name="T12" fmla="*/ 4 w 11"/>
                  <a:gd name="T13" fmla="*/ 0 h 56"/>
                  <a:gd name="T14" fmla="*/ 2 w 11"/>
                  <a:gd name="T15" fmla="*/ 1 h 56"/>
                  <a:gd name="T16" fmla="*/ 0 w 11"/>
                  <a:gd name="T17" fmla="*/ 3 h 56"/>
                  <a:gd name="T18" fmla="*/ 0 w 11"/>
                  <a:gd name="T19" fmla="*/ 49 h 56"/>
                  <a:gd name="T20" fmla="*/ 0 w 11"/>
                  <a:gd name="T21" fmla="*/ 51 h 56"/>
                  <a:gd name="T22" fmla="*/ 2 w 11"/>
                  <a:gd name="T23" fmla="*/ 53 h 56"/>
                  <a:gd name="T24" fmla="*/ 4 w 11"/>
                  <a:gd name="T25" fmla="*/ 54 h 56"/>
                  <a:gd name="T26" fmla="*/ 6 w 11"/>
                  <a:gd name="T27" fmla="*/ 56 h 56"/>
                  <a:gd name="T28" fmla="*/ 8 w 11"/>
                  <a:gd name="T29" fmla="*/ 56 h 56"/>
                  <a:gd name="T30" fmla="*/ 9 w 11"/>
                  <a:gd name="T31" fmla="*/ 54 h 56"/>
                  <a:gd name="T32" fmla="*/ 11 w 11"/>
                  <a:gd name="T33" fmla="*/ 53 h 56"/>
                  <a:gd name="T34" fmla="*/ 11 w 11"/>
                  <a:gd name="T35" fmla="*/ 51 h 56"/>
                  <a:gd name="T36" fmla="*/ 11 w 11"/>
                  <a:gd name="T37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6">
                    <a:moveTo>
                      <a:pt x="11" y="5"/>
                    </a:move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4"/>
                    </a:lnTo>
                    <a:lnTo>
                      <a:pt x="6" y="56"/>
                    </a:lnTo>
                    <a:lnTo>
                      <a:pt x="8" y="56"/>
                    </a:lnTo>
                    <a:lnTo>
                      <a:pt x="9" y="54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13" name="Rectangle 31">
              <a:extLst>
                <a:ext uri="{FF2B5EF4-FFF2-40B4-BE49-F238E27FC236}">
                  <a16:creationId xmlns:a16="http://schemas.microsoft.com/office/drawing/2014/main" id="{3F473131-6837-4299-A111-E0AEF1CF5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1" y="3614738"/>
              <a:ext cx="119856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Rectangle 32">
              <a:extLst>
                <a:ext uri="{FF2B5EF4-FFF2-40B4-BE49-F238E27FC236}">
                  <a16:creationId xmlns:a16="http://schemas.microsoft.com/office/drawing/2014/main" id="{36680F99-C97A-4654-9955-3129DEEAC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1" y="3619500"/>
              <a:ext cx="1224622" cy="1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JoinCommonContext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33">
              <a:extLst>
                <a:ext uri="{FF2B5EF4-FFF2-40B4-BE49-F238E27FC236}">
                  <a16:creationId xmlns:a16="http://schemas.microsoft.com/office/drawing/2014/main" id="{35D0C504-0438-4757-B0A2-ECF2002D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619500"/>
              <a:ext cx="23880" cy="83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6" name="Group 55">
              <a:extLst>
                <a:ext uri="{FF2B5EF4-FFF2-40B4-BE49-F238E27FC236}">
                  <a16:creationId xmlns:a16="http://schemas.microsoft.com/office/drawing/2014/main" id="{8D84A1F4-ED79-4E81-8578-304C84ED9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4438" y="2970213"/>
              <a:ext cx="9525" cy="1296988"/>
              <a:chOff x="4765" y="1871"/>
              <a:chExt cx="6" cy="817"/>
            </a:xfrm>
          </p:grpSpPr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3B73E104-772A-48CB-AEEA-E9BF080E3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1871"/>
                <a:ext cx="6" cy="29"/>
              </a:xfrm>
              <a:custGeom>
                <a:avLst/>
                <a:gdLst>
                  <a:gd name="T0" fmla="*/ 11 w 11"/>
                  <a:gd name="T1" fmla="*/ 7 h 57"/>
                  <a:gd name="T2" fmla="*/ 11 w 11"/>
                  <a:gd name="T3" fmla="*/ 5 h 57"/>
                  <a:gd name="T4" fmla="*/ 9 w 11"/>
                  <a:gd name="T5" fmla="*/ 4 h 57"/>
                  <a:gd name="T6" fmla="*/ 7 w 11"/>
                  <a:gd name="T7" fmla="*/ 2 h 57"/>
                  <a:gd name="T8" fmla="*/ 6 w 11"/>
                  <a:gd name="T9" fmla="*/ 0 h 57"/>
                  <a:gd name="T10" fmla="*/ 6 w 11"/>
                  <a:gd name="T11" fmla="*/ 0 h 57"/>
                  <a:gd name="T12" fmla="*/ 4 w 11"/>
                  <a:gd name="T13" fmla="*/ 2 h 57"/>
                  <a:gd name="T14" fmla="*/ 2 w 11"/>
                  <a:gd name="T15" fmla="*/ 4 h 57"/>
                  <a:gd name="T16" fmla="*/ 0 w 11"/>
                  <a:gd name="T17" fmla="*/ 5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7"/>
                    </a:moveTo>
                    <a:lnTo>
                      <a:pt x="11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49804980-3E03-43D2-992B-7D8BE5CAB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1911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2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2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BBB3385-B615-4DA0-A4D2-AD067C6CE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1951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E6B403C5-AFE9-4BD2-9A39-F55F02826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1991"/>
                <a:ext cx="6" cy="28"/>
              </a:xfrm>
              <a:custGeom>
                <a:avLst/>
                <a:gdLst>
                  <a:gd name="T0" fmla="*/ 11 w 11"/>
                  <a:gd name="T1" fmla="*/ 5 h 56"/>
                  <a:gd name="T2" fmla="*/ 11 w 11"/>
                  <a:gd name="T3" fmla="*/ 3 h 56"/>
                  <a:gd name="T4" fmla="*/ 11 w 11"/>
                  <a:gd name="T5" fmla="*/ 2 h 56"/>
                  <a:gd name="T6" fmla="*/ 9 w 11"/>
                  <a:gd name="T7" fmla="*/ 0 h 56"/>
                  <a:gd name="T8" fmla="*/ 7 w 11"/>
                  <a:gd name="T9" fmla="*/ 0 h 56"/>
                  <a:gd name="T10" fmla="*/ 6 w 11"/>
                  <a:gd name="T11" fmla="*/ 0 h 56"/>
                  <a:gd name="T12" fmla="*/ 4 w 11"/>
                  <a:gd name="T13" fmla="*/ 0 h 56"/>
                  <a:gd name="T14" fmla="*/ 2 w 11"/>
                  <a:gd name="T15" fmla="*/ 2 h 56"/>
                  <a:gd name="T16" fmla="*/ 0 w 11"/>
                  <a:gd name="T17" fmla="*/ 3 h 56"/>
                  <a:gd name="T18" fmla="*/ 0 w 11"/>
                  <a:gd name="T19" fmla="*/ 49 h 56"/>
                  <a:gd name="T20" fmla="*/ 0 w 11"/>
                  <a:gd name="T21" fmla="*/ 51 h 56"/>
                  <a:gd name="T22" fmla="*/ 2 w 11"/>
                  <a:gd name="T23" fmla="*/ 53 h 56"/>
                  <a:gd name="T24" fmla="*/ 4 w 11"/>
                  <a:gd name="T25" fmla="*/ 55 h 56"/>
                  <a:gd name="T26" fmla="*/ 6 w 11"/>
                  <a:gd name="T27" fmla="*/ 56 h 56"/>
                  <a:gd name="T28" fmla="*/ 7 w 11"/>
                  <a:gd name="T29" fmla="*/ 56 h 56"/>
                  <a:gd name="T30" fmla="*/ 9 w 11"/>
                  <a:gd name="T31" fmla="*/ 55 h 56"/>
                  <a:gd name="T32" fmla="*/ 11 w 11"/>
                  <a:gd name="T33" fmla="*/ 53 h 56"/>
                  <a:gd name="T34" fmla="*/ 11 w 11"/>
                  <a:gd name="T35" fmla="*/ 51 h 56"/>
                  <a:gd name="T36" fmla="*/ 11 w 11"/>
                  <a:gd name="T37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6">
                    <a:moveTo>
                      <a:pt x="11" y="5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6"/>
                    </a:lnTo>
                    <a:lnTo>
                      <a:pt x="7" y="56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6EC2289D-2994-405E-9180-A86746873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031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99BC1A38-5FE2-4799-A72D-E32ED2738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070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7F2186F5-F049-4035-903A-B2CB98371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110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2 h 57"/>
                  <a:gd name="T22" fmla="*/ 2 w 11"/>
                  <a:gd name="T23" fmla="*/ 54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4 h 57"/>
                  <a:gd name="T34" fmla="*/ 11 w 11"/>
                  <a:gd name="T35" fmla="*/ 52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4"/>
                    </a:lnTo>
                    <a:lnTo>
                      <a:pt x="11" y="5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9" name="Freeform 41">
                <a:extLst>
                  <a:ext uri="{FF2B5EF4-FFF2-40B4-BE49-F238E27FC236}">
                    <a16:creationId xmlns:a16="http://schemas.microsoft.com/office/drawing/2014/main" id="{73263913-1FF8-4CE5-A10E-3C63C540D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150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0" name="Freeform 42">
                <a:extLst>
                  <a:ext uri="{FF2B5EF4-FFF2-40B4-BE49-F238E27FC236}">
                    <a16:creationId xmlns:a16="http://schemas.microsoft.com/office/drawing/2014/main" id="{E57E2026-A44E-4601-8BA5-52B12E96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190"/>
                <a:ext cx="6" cy="28"/>
              </a:xfrm>
              <a:custGeom>
                <a:avLst/>
                <a:gdLst>
                  <a:gd name="T0" fmla="*/ 11 w 11"/>
                  <a:gd name="T1" fmla="*/ 5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5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1" name="Freeform 43">
                <a:extLst>
                  <a:ext uri="{FF2B5EF4-FFF2-40B4-BE49-F238E27FC236}">
                    <a16:creationId xmlns:a16="http://schemas.microsoft.com/office/drawing/2014/main" id="{526F0B20-971B-4B0C-8905-89A5AAAB5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230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2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2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2" name="Freeform 44">
                <a:extLst>
                  <a:ext uri="{FF2B5EF4-FFF2-40B4-BE49-F238E27FC236}">
                    <a16:creationId xmlns:a16="http://schemas.microsoft.com/office/drawing/2014/main" id="{3D97DF64-EDEE-48F3-9FA1-AAC243FEA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269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3" name="Freeform 45">
                <a:extLst>
                  <a:ext uri="{FF2B5EF4-FFF2-40B4-BE49-F238E27FC236}">
                    <a16:creationId xmlns:a16="http://schemas.microsoft.com/office/drawing/2014/main" id="{4C378CD5-6DBF-4F59-8C21-D3EE05E5A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309"/>
                <a:ext cx="6" cy="29"/>
              </a:xfrm>
              <a:custGeom>
                <a:avLst/>
                <a:gdLst>
                  <a:gd name="T0" fmla="*/ 11 w 11"/>
                  <a:gd name="T1" fmla="*/ 5 h 56"/>
                  <a:gd name="T2" fmla="*/ 11 w 11"/>
                  <a:gd name="T3" fmla="*/ 3 h 56"/>
                  <a:gd name="T4" fmla="*/ 11 w 11"/>
                  <a:gd name="T5" fmla="*/ 1 h 56"/>
                  <a:gd name="T6" fmla="*/ 9 w 11"/>
                  <a:gd name="T7" fmla="*/ 0 h 56"/>
                  <a:gd name="T8" fmla="*/ 7 w 11"/>
                  <a:gd name="T9" fmla="*/ 0 h 56"/>
                  <a:gd name="T10" fmla="*/ 6 w 11"/>
                  <a:gd name="T11" fmla="*/ 0 h 56"/>
                  <a:gd name="T12" fmla="*/ 4 w 11"/>
                  <a:gd name="T13" fmla="*/ 0 h 56"/>
                  <a:gd name="T14" fmla="*/ 2 w 11"/>
                  <a:gd name="T15" fmla="*/ 1 h 56"/>
                  <a:gd name="T16" fmla="*/ 0 w 11"/>
                  <a:gd name="T17" fmla="*/ 3 h 56"/>
                  <a:gd name="T18" fmla="*/ 0 w 11"/>
                  <a:gd name="T19" fmla="*/ 49 h 56"/>
                  <a:gd name="T20" fmla="*/ 0 w 11"/>
                  <a:gd name="T21" fmla="*/ 51 h 56"/>
                  <a:gd name="T22" fmla="*/ 2 w 11"/>
                  <a:gd name="T23" fmla="*/ 53 h 56"/>
                  <a:gd name="T24" fmla="*/ 4 w 11"/>
                  <a:gd name="T25" fmla="*/ 55 h 56"/>
                  <a:gd name="T26" fmla="*/ 6 w 11"/>
                  <a:gd name="T27" fmla="*/ 56 h 56"/>
                  <a:gd name="T28" fmla="*/ 7 w 11"/>
                  <a:gd name="T29" fmla="*/ 56 h 56"/>
                  <a:gd name="T30" fmla="*/ 9 w 11"/>
                  <a:gd name="T31" fmla="*/ 55 h 56"/>
                  <a:gd name="T32" fmla="*/ 11 w 11"/>
                  <a:gd name="T33" fmla="*/ 53 h 56"/>
                  <a:gd name="T34" fmla="*/ 11 w 11"/>
                  <a:gd name="T35" fmla="*/ 51 h 56"/>
                  <a:gd name="T36" fmla="*/ 11 w 11"/>
                  <a:gd name="T37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6">
                    <a:moveTo>
                      <a:pt x="11" y="5"/>
                    </a:move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6"/>
                    </a:lnTo>
                    <a:lnTo>
                      <a:pt x="7" y="56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4" name="Freeform 46">
                <a:extLst>
                  <a:ext uri="{FF2B5EF4-FFF2-40B4-BE49-F238E27FC236}">
                    <a16:creationId xmlns:a16="http://schemas.microsoft.com/office/drawing/2014/main" id="{1176ADD4-16BC-4DA8-B03F-703580250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349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5" name="Freeform 47">
                <a:extLst>
                  <a:ext uri="{FF2B5EF4-FFF2-40B4-BE49-F238E27FC236}">
                    <a16:creationId xmlns:a16="http://schemas.microsoft.com/office/drawing/2014/main" id="{B8E28419-12AA-4028-B5F8-0D0A288CB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389"/>
                <a:ext cx="6" cy="28"/>
              </a:xfrm>
              <a:custGeom>
                <a:avLst/>
                <a:gdLst>
                  <a:gd name="T0" fmla="*/ 11 w 11"/>
                  <a:gd name="T1" fmla="*/ 5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5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6" name="Freeform 48">
                <a:extLst>
                  <a:ext uri="{FF2B5EF4-FFF2-40B4-BE49-F238E27FC236}">
                    <a16:creationId xmlns:a16="http://schemas.microsoft.com/office/drawing/2014/main" id="{8FE0E4CE-9C16-472F-8F95-A2CF6E6B5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429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2 h 57"/>
                  <a:gd name="T22" fmla="*/ 2 w 11"/>
                  <a:gd name="T23" fmla="*/ 54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4 h 57"/>
                  <a:gd name="T34" fmla="*/ 11 w 11"/>
                  <a:gd name="T35" fmla="*/ 52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4"/>
                    </a:lnTo>
                    <a:lnTo>
                      <a:pt x="11" y="5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7" name="Freeform 49">
                <a:extLst>
                  <a:ext uri="{FF2B5EF4-FFF2-40B4-BE49-F238E27FC236}">
                    <a16:creationId xmlns:a16="http://schemas.microsoft.com/office/drawing/2014/main" id="{12B85401-A177-48F6-9F7B-C5C4892C9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469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FBD7B30F-8BB8-4F60-BD8D-6B7C259AF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508"/>
                <a:ext cx="6" cy="29"/>
              </a:xfrm>
              <a:custGeom>
                <a:avLst/>
                <a:gdLst>
                  <a:gd name="T0" fmla="*/ 11 w 11"/>
                  <a:gd name="T1" fmla="*/ 5 h 57"/>
                  <a:gd name="T2" fmla="*/ 11 w 11"/>
                  <a:gd name="T3" fmla="*/ 3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3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5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9" name="Freeform 51">
                <a:extLst>
                  <a:ext uri="{FF2B5EF4-FFF2-40B4-BE49-F238E27FC236}">
                    <a16:creationId xmlns:a16="http://schemas.microsoft.com/office/drawing/2014/main" id="{C2BD5316-EFC3-4309-AC5C-E2BC66409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548"/>
                <a:ext cx="6" cy="29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50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0" name="Freeform 52">
                <a:extLst>
                  <a:ext uri="{FF2B5EF4-FFF2-40B4-BE49-F238E27FC236}">
                    <a16:creationId xmlns:a16="http://schemas.microsoft.com/office/drawing/2014/main" id="{2DAFCC16-39C6-4079-B145-D4BD06088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588"/>
                <a:ext cx="6" cy="28"/>
              </a:xfrm>
              <a:custGeom>
                <a:avLst/>
                <a:gdLst>
                  <a:gd name="T0" fmla="*/ 11 w 11"/>
                  <a:gd name="T1" fmla="*/ 6 h 57"/>
                  <a:gd name="T2" fmla="*/ 11 w 11"/>
                  <a:gd name="T3" fmla="*/ 4 h 57"/>
                  <a:gd name="T4" fmla="*/ 11 w 11"/>
                  <a:gd name="T5" fmla="*/ 2 h 57"/>
                  <a:gd name="T6" fmla="*/ 9 w 11"/>
                  <a:gd name="T7" fmla="*/ 0 h 57"/>
                  <a:gd name="T8" fmla="*/ 7 w 11"/>
                  <a:gd name="T9" fmla="*/ 0 h 57"/>
                  <a:gd name="T10" fmla="*/ 6 w 11"/>
                  <a:gd name="T11" fmla="*/ 0 h 57"/>
                  <a:gd name="T12" fmla="*/ 4 w 11"/>
                  <a:gd name="T13" fmla="*/ 0 h 57"/>
                  <a:gd name="T14" fmla="*/ 2 w 11"/>
                  <a:gd name="T15" fmla="*/ 2 h 57"/>
                  <a:gd name="T16" fmla="*/ 0 w 11"/>
                  <a:gd name="T17" fmla="*/ 4 h 57"/>
                  <a:gd name="T18" fmla="*/ 0 w 11"/>
                  <a:gd name="T19" fmla="*/ 49 h 57"/>
                  <a:gd name="T20" fmla="*/ 0 w 11"/>
                  <a:gd name="T21" fmla="*/ 51 h 57"/>
                  <a:gd name="T22" fmla="*/ 2 w 11"/>
                  <a:gd name="T23" fmla="*/ 53 h 57"/>
                  <a:gd name="T24" fmla="*/ 4 w 11"/>
                  <a:gd name="T25" fmla="*/ 55 h 57"/>
                  <a:gd name="T26" fmla="*/ 6 w 11"/>
                  <a:gd name="T27" fmla="*/ 57 h 57"/>
                  <a:gd name="T28" fmla="*/ 7 w 11"/>
                  <a:gd name="T29" fmla="*/ 57 h 57"/>
                  <a:gd name="T30" fmla="*/ 9 w 11"/>
                  <a:gd name="T31" fmla="*/ 55 h 57"/>
                  <a:gd name="T32" fmla="*/ 11 w 11"/>
                  <a:gd name="T33" fmla="*/ 53 h 57"/>
                  <a:gd name="T34" fmla="*/ 11 w 11"/>
                  <a:gd name="T35" fmla="*/ 51 h 57"/>
                  <a:gd name="T36" fmla="*/ 11 w 11"/>
                  <a:gd name="T37" fmla="*/ 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7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7" y="57"/>
                    </a:lnTo>
                    <a:lnTo>
                      <a:pt x="9" y="55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1" name="Freeform 53">
                <a:extLst>
                  <a:ext uri="{FF2B5EF4-FFF2-40B4-BE49-F238E27FC236}">
                    <a16:creationId xmlns:a16="http://schemas.microsoft.com/office/drawing/2014/main" id="{3D0687FF-EC55-4DAB-B49A-C2A8D7C1B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628"/>
                <a:ext cx="6" cy="28"/>
              </a:xfrm>
              <a:custGeom>
                <a:avLst/>
                <a:gdLst>
                  <a:gd name="T0" fmla="*/ 11 w 11"/>
                  <a:gd name="T1" fmla="*/ 5 h 56"/>
                  <a:gd name="T2" fmla="*/ 11 w 11"/>
                  <a:gd name="T3" fmla="*/ 3 h 56"/>
                  <a:gd name="T4" fmla="*/ 11 w 11"/>
                  <a:gd name="T5" fmla="*/ 1 h 56"/>
                  <a:gd name="T6" fmla="*/ 9 w 11"/>
                  <a:gd name="T7" fmla="*/ 0 h 56"/>
                  <a:gd name="T8" fmla="*/ 7 w 11"/>
                  <a:gd name="T9" fmla="*/ 0 h 56"/>
                  <a:gd name="T10" fmla="*/ 6 w 11"/>
                  <a:gd name="T11" fmla="*/ 0 h 56"/>
                  <a:gd name="T12" fmla="*/ 4 w 11"/>
                  <a:gd name="T13" fmla="*/ 0 h 56"/>
                  <a:gd name="T14" fmla="*/ 2 w 11"/>
                  <a:gd name="T15" fmla="*/ 1 h 56"/>
                  <a:gd name="T16" fmla="*/ 0 w 11"/>
                  <a:gd name="T17" fmla="*/ 3 h 56"/>
                  <a:gd name="T18" fmla="*/ 0 w 11"/>
                  <a:gd name="T19" fmla="*/ 49 h 56"/>
                  <a:gd name="T20" fmla="*/ 0 w 11"/>
                  <a:gd name="T21" fmla="*/ 51 h 56"/>
                  <a:gd name="T22" fmla="*/ 2 w 11"/>
                  <a:gd name="T23" fmla="*/ 53 h 56"/>
                  <a:gd name="T24" fmla="*/ 4 w 11"/>
                  <a:gd name="T25" fmla="*/ 54 h 56"/>
                  <a:gd name="T26" fmla="*/ 6 w 11"/>
                  <a:gd name="T27" fmla="*/ 56 h 56"/>
                  <a:gd name="T28" fmla="*/ 7 w 11"/>
                  <a:gd name="T29" fmla="*/ 56 h 56"/>
                  <a:gd name="T30" fmla="*/ 9 w 11"/>
                  <a:gd name="T31" fmla="*/ 54 h 56"/>
                  <a:gd name="T32" fmla="*/ 11 w 11"/>
                  <a:gd name="T33" fmla="*/ 53 h 56"/>
                  <a:gd name="T34" fmla="*/ 11 w 11"/>
                  <a:gd name="T35" fmla="*/ 51 h 56"/>
                  <a:gd name="T36" fmla="*/ 11 w 11"/>
                  <a:gd name="T37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56">
                    <a:moveTo>
                      <a:pt x="11" y="5"/>
                    </a:moveTo>
                    <a:lnTo>
                      <a:pt x="11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2" y="53"/>
                    </a:lnTo>
                    <a:lnTo>
                      <a:pt x="4" y="54"/>
                    </a:lnTo>
                    <a:lnTo>
                      <a:pt x="6" y="56"/>
                    </a:lnTo>
                    <a:lnTo>
                      <a:pt x="7" y="56"/>
                    </a:lnTo>
                    <a:lnTo>
                      <a:pt x="9" y="54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2" name="Freeform 54">
                <a:extLst>
                  <a:ext uri="{FF2B5EF4-FFF2-40B4-BE49-F238E27FC236}">
                    <a16:creationId xmlns:a16="http://schemas.microsoft.com/office/drawing/2014/main" id="{22ACBF82-7D7D-442D-85EA-155A86041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668"/>
                <a:ext cx="6" cy="20"/>
              </a:xfrm>
              <a:custGeom>
                <a:avLst/>
                <a:gdLst>
                  <a:gd name="T0" fmla="*/ 11 w 11"/>
                  <a:gd name="T1" fmla="*/ 6 h 42"/>
                  <a:gd name="T2" fmla="*/ 11 w 11"/>
                  <a:gd name="T3" fmla="*/ 4 h 42"/>
                  <a:gd name="T4" fmla="*/ 11 w 11"/>
                  <a:gd name="T5" fmla="*/ 2 h 42"/>
                  <a:gd name="T6" fmla="*/ 9 w 11"/>
                  <a:gd name="T7" fmla="*/ 0 h 42"/>
                  <a:gd name="T8" fmla="*/ 7 w 11"/>
                  <a:gd name="T9" fmla="*/ 0 h 42"/>
                  <a:gd name="T10" fmla="*/ 6 w 11"/>
                  <a:gd name="T11" fmla="*/ 0 h 42"/>
                  <a:gd name="T12" fmla="*/ 4 w 11"/>
                  <a:gd name="T13" fmla="*/ 0 h 42"/>
                  <a:gd name="T14" fmla="*/ 2 w 11"/>
                  <a:gd name="T15" fmla="*/ 2 h 42"/>
                  <a:gd name="T16" fmla="*/ 0 w 11"/>
                  <a:gd name="T17" fmla="*/ 4 h 42"/>
                  <a:gd name="T18" fmla="*/ 0 w 11"/>
                  <a:gd name="T19" fmla="*/ 36 h 42"/>
                  <a:gd name="T20" fmla="*/ 0 w 11"/>
                  <a:gd name="T21" fmla="*/ 36 h 42"/>
                  <a:gd name="T22" fmla="*/ 2 w 11"/>
                  <a:gd name="T23" fmla="*/ 38 h 42"/>
                  <a:gd name="T24" fmla="*/ 4 w 11"/>
                  <a:gd name="T25" fmla="*/ 40 h 42"/>
                  <a:gd name="T26" fmla="*/ 6 w 11"/>
                  <a:gd name="T27" fmla="*/ 42 h 42"/>
                  <a:gd name="T28" fmla="*/ 6 w 11"/>
                  <a:gd name="T29" fmla="*/ 42 h 42"/>
                  <a:gd name="T30" fmla="*/ 7 w 11"/>
                  <a:gd name="T31" fmla="*/ 40 h 42"/>
                  <a:gd name="T32" fmla="*/ 9 w 11"/>
                  <a:gd name="T33" fmla="*/ 38 h 42"/>
                  <a:gd name="T34" fmla="*/ 11 w 11"/>
                  <a:gd name="T35" fmla="*/ 38 h 42"/>
                  <a:gd name="T36" fmla="*/ 11 w 11"/>
                  <a:gd name="T37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42">
                    <a:moveTo>
                      <a:pt x="11" y="6"/>
                    </a:moveTo>
                    <a:lnTo>
                      <a:pt x="11" y="4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8"/>
                    </a:lnTo>
                    <a:lnTo>
                      <a:pt x="11" y="38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17" name="Rectangle 56">
              <a:extLst>
                <a:ext uri="{FF2B5EF4-FFF2-40B4-BE49-F238E27FC236}">
                  <a16:creationId xmlns:a16="http://schemas.microsoft.com/office/drawing/2014/main" id="{7B3D57D0-15E5-4F1D-B542-26CCECC1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863" y="3200400"/>
              <a:ext cx="230188" cy="83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" name="Rectangle 57">
              <a:extLst>
                <a:ext uri="{FF2B5EF4-FFF2-40B4-BE49-F238E27FC236}">
                  <a16:creationId xmlns:a16="http://schemas.microsoft.com/office/drawing/2014/main" id="{A6C594A0-A05E-497E-98F8-D0F20D36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1" y="3200400"/>
              <a:ext cx="223838" cy="841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" name="Rectangle 58">
              <a:extLst>
                <a:ext uri="{FF2B5EF4-FFF2-40B4-BE49-F238E27FC236}">
                  <a16:creationId xmlns:a16="http://schemas.microsoft.com/office/drawing/2014/main" id="{0F4586E1-B3C7-469F-893B-165319281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551" y="2605088"/>
              <a:ext cx="1247775" cy="53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1F551508-5212-44E1-814D-29E5C5074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113" y="2651125"/>
              <a:ext cx="997757" cy="2506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Context Manager</a:t>
              </a:r>
            </a:p>
            <a:p>
              <a:pPr lvl="0"/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Actor 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60">
              <a:extLst>
                <a:ext uri="{FF2B5EF4-FFF2-40B4-BE49-F238E27FC236}">
                  <a16:creationId xmlns:a16="http://schemas.microsoft.com/office/drawing/2014/main" id="{E0EFC29F-9F20-4E71-8647-7C0AD371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9976" y="2798763"/>
              <a:ext cx="30" cy="18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61">
              <a:extLst>
                <a:ext uri="{FF2B5EF4-FFF2-40B4-BE49-F238E27FC236}">
                  <a16:creationId xmlns:a16="http://schemas.microsoft.com/office/drawing/2014/main" id="{E35C3F9D-8021-4F94-A39A-ACB35DA90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798763"/>
              <a:ext cx="23880" cy="83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3" name="Group 64">
              <a:extLst>
                <a:ext uri="{FF2B5EF4-FFF2-40B4-BE49-F238E27FC236}">
                  <a16:creationId xmlns:a16="http://schemas.microsoft.com/office/drawing/2014/main" id="{BA38D7BC-E64E-4D1E-97CB-1941CD6CE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463" y="3722688"/>
              <a:ext cx="2743200" cy="98425"/>
              <a:chOff x="2971" y="2345"/>
              <a:chExt cx="1728" cy="62"/>
            </a:xfrm>
          </p:grpSpPr>
          <p:sp>
            <p:nvSpPr>
              <p:cNvPr id="30" name="Line 62">
                <a:extLst>
                  <a:ext uri="{FF2B5EF4-FFF2-40B4-BE49-F238E27FC236}">
                    <a16:creationId xmlns:a16="http://schemas.microsoft.com/office/drawing/2014/main" id="{61AF22EF-9CDA-469D-8A3A-2104A763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71" y="2372"/>
                <a:ext cx="1667" cy="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D7F1B945-7B4D-4592-9B5E-4FF75589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6" y="2345"/>
                <a:ext cx="63" cy="62"/>
              </a:xfrm>
              <a:custGeom>
                <a:avLst/>
                <a:gdLst>
                  <a:gd name="T0" fmla="*/ 0 w 125"/>
                  <a:gd name="T1" fmla="*/ 123 h 123"/>
                  <a:gd name="T2" fmla="*/ 125 w 125"/>
                  <a:gd name="T3" fmla="*/ 62 h 123"/>
                  <a:gd name="T4" fmla="*/ 0 w 125"/>
                  <a:gd name="T5" fmla="*/ 0 h 123"/>
                  <a:gd name="T6" fmla="*/ 0 w 125"/>
                  <a:gd name="T7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23">
                    <a:moveTo>
                      <a:pt x="0" y="123"/>
                    </a:moveTo>
                    <a:lnTo>
                      <a:pt x="125" y="62"/>
                    </a:lnTo>
                    <a:lnTo>
                      <a:pt x="0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24" name="Group 67">
              <a:extLst>
                <a:ext uri="{FF2B5EF4-FFF2-40B4-BE49-F238E27FC236}">
                  <a16:creationId xmlns:a16="http://schemas.microsoft.com/office/drawing/2014/main" id="{36D62649-7A6C-4EB9-B18E-D50B3BDA8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463" y="3384550"/>
              <a:ext cx="2743200" cy="98425"/>
              <a:chOff x="2971" y="2132"/>
              <a:chExt cx="1728" cy="62"/>
            </a:xfrm>
          </p:grpSpPr>
          <p:sp>
            <p:nvSpPr>
              <p:cNvPr id="28" name="Line 65">
                <a:extLst>
                  <a:ext uri="{FF2B5EF4-FFF2-40B4-BE49-F238E27FC236}">
                    <a16:creationId xmlns:a16="http://schemas.microsoft.com/office/drawing/2014/main" id="{D1B83B20-ECC2-409F-A2B9-11B59553A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1" y="2162"/>
                <a:ext cx="16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10827887-0A62-43D9-889C-DAFD538A1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6" y="2132"/>
                <a:ext cx="63" cy="62"/>
              </a:xfrm>
              <a:custGeom>
                <a:avLst/>
                <a:gdLst>
                  <a:gd name="T0" fmla="*/ 0 w 125"/>
                  <a:gd name="T1" fmla="*/ 123 h 123"/>
                  <a:gd name="T2" fmla="*/ 125 w 125"/>
                  <a:gd name="T3" fmla="*/ 61 h 123"/>
                  <a:gd name="T4" fmla="*/ 0 w 125"/>
                  <a:gd name="T5" fmla="*/ 0 h 123"/>
                  <a:gd name="T6" fmla="*/ 0 w 125"/>
                  <a:gd name="T7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23">
                    <a:moveTo>
                      <a:pt x="0" y="123"/>
                    </a:moveTo>
                    <a:lnTo>
                      <a:pt x="125" y="61"/>
                    </a:lnTo>
                    <a:lnTo>
                      <a:pt x="0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25" name="Rectangle 68">
              <a:extLst>
                <a:ext uri="{FF2B5EF4-FFF2-40B4-BE49-F238E27FC236}">
                  <a16:creationId xmlns:a16="http://schemas.microsoft.com/office/drawing/2014/main" id="{16C75820-1D3C-4D87-B2BF-FBA58001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676" y="3284538"/>
              <a:ext cx="1427163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6" name="Rectangle 69">
              <a:extLst>
                <a:ext uri="{FF2B5EF4-FFF2-40B4-BE49-F238E27FC236}">
                  <a16:creationId xmlns:a16="http://schemas.microsoft.com/office/drawing/2014/main" id="{46B9C5F3-15B8-4FA4-AC10-255B4EBFB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676" y="3289300"/>
              <a:ext cx="1422382" cy="1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Locate Context Manager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70">
              <a:extLst>
                <a:ext uri="{FF2B5EF4-FFF2-40B4-BE49-F238E27FC236}">
                  <a16:creationId xmlns:a16="http://schemas.microsoft.com/office/drawing/2014/main" id="{CD10AF27-5D83-4CB4-81A9-AAF6EA94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388" y="3289300"/>
              <a:ext cx="23880" cy="83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40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2020-07-31T15:43:35Z</dcterms:created>
  <dcterms:modified xsi:type="dcterms:W3CDTF">2020-07-31T15:47:13Z</dcterms:modified>
</cp:coreProperties>
</file>