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D084-2BB5-47A4-861F-B004E8A7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71490-4431-44B0-88B0-F08A5760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6A91-5857-4844-84C5-C8964DC4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E9E4-F6B2-4683-A483-349EA37A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A878-C5A0-4362-BC8E-B676667F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B15C-CBBC-407F-8D6D-67B43CB7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119E-19DC-4D88-A81B-4CB2B01F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7F3F-8C16-4DDB-B009-C75C6DFA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2EAB-1DC2-410F-BBB3-37111EF3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30DD-4DEF-4357-8514-45A24CCB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4DDA-7E5B-4BB6-82C0-AC27057E9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FDC0F-A0D4-455B-8C11-29F33DB5B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AC7B-67C1-4254-BA78-C1ED80A6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4183-26B6-4BEA-B16F-BEBBEB3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C933-76C0-4371-ADB8-94A9B5C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897F-EEEC-4AA0-AEC8-FF24A308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75CF-4ECE-4033-9613-C3D1B742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157A-782A-4BC7-9612-D5A5170B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196B-268C-4460-AB2C-CB55F76B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B491-D7D5-4D34-A001-7593CF44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28B5-CC2E-43E2-ABAF-9E5CAFE5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39F6-C171-4CD0-9E53-FF3F8F8A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AACB-641A-4268-A403-EF5986FC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3DA7-E33F-48E3-A816-7394F279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6C1A-027D-46E2-9D40-E5BEADD0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E050-3281-4906-B39C-705C0650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5FA8-0768-4117-B361-C605E0E6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5780-6CCF-411A-9315-89FB6AE0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022CF-A1DC-4818-B226-77549EE4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E96F-71F8-472C-9F4A-5E7E2DB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AD564-CDB4-4079-87F6-7028DF87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8266-FE5B-412D-95F3-4D161803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B8A1-82D4-4552-B097-23936716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7307F-9DDB-404D-BF9B-7D8D2BEF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6782C-72A8-43CB-8610-E733CE04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218AE-864A-4B7A-931B-B885EB70D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AEBF7-90D3-4528-A768-6927A031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798EE-CDEF-483E-A62E-9A47319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32F18-60E8-465F-955C-CCBDDB18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50E5-4219-4AA7-8356-3848E0F6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29D83-D077-423D-A805-2D06D0E7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739E-0F86-4B1A-B220-43A44F97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B923C-DA9D-4126-B048-E3CD1793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B7F2A-50C2-49AC-9FD6-DD65CD10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6DFCB-952A-4AD2-9493-967D89C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66ED6-A22A-4D40-BAD1-2CE526CB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85A3-A42B-435E-8871-1AF3A620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0329-6EEC-4918-9BBD-0B83B236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E043-CF87-4A6F-B7D7-E05AAA7C1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65ECD-43DD-4C3E-8FDD-FDD4FC7A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96F87-9165-4706-B776-D94F247A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2B47-6D93-4EFE-AC60-9FB57B29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5143-B9BF-4670-9BBF-26C1C674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F8AA7-FAB3-468A-8195-3723A60D7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3B2CD-8C8B-469C-91D0-747D6FC6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EFD4-0FC2-47A1-BF04-C4FF0E1F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81ED5-C34D-4549-A229-2E64CA1A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DB9B-BDFC-47F2-BDEC-30C38EEF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E28AE-FF16-4713-BE55-64B501CE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E40D-1D13-4F56-9B3E-F2903646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9A11-42D6-453E-8168-C5E999F31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AA84-69BB-470E-BF84-E048CACED5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ECB9-BE94-4C62-81ED-836C27793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A653-D00A-4E89-8EC7-C49EF1CFA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7783-F0C7-4A7B-B1FB-7BB70462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A053B927-462B-4171-9728-B20DA75F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912" y="1392506"/>
            <a:ext cx="2471118" cy="13773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 Consumer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490E7D95-4D58-47AF-8E97-CACB3305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6" y="2888203"/>
            <a:ext cx="1736461" cy="170091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 Participant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1560DAC4-4E65-4E79-9E14-B9351B81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060" y="2911882"/>
            <a:ext cx="3196668" cy="243100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E9590FA6-1B57-4193-8710-4D758DE4E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982" y="3539321"/>
            <a:ext cx="246808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id="{A0E3120D-2962-4485-876C-F3D9AD3F1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3188" y="4414347"/>
            <a:ext cx="24832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BC887D0A-390A-4CB1-9BD9-582B4C720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5193" y="3973474"/>
            <a:ext cx="24832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8F6E70D6-AE1B-4B17-BC27-8224818C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68" y="2813010"/>
            <a:ext cx="1481807" cy="2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28A7C0D6-9173-483B-8592-D333485E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064" y="3240001"/>
            <a:ext cx="1356528" cy="20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7852F4C1-B7ED-4D31-BF82-4C02D2DC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68" y="4112129"/>
            <a:ext cx="1170466" cy="23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Leave Context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91999-A695-4335-BD68-BAEF3400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845" y="1203077"/>
            <a:ext cx="2033967" cy="15114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Cross-Ref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80B27DC1-5E59-460A-8C31-852597B82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387" y="2110757"/>
            <a:ext cx="159681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69F0BFDD-4DA6-4CF4-816D-E8E34C77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094" y="876494"/>
            <a:ext cx="2325401" cy="5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Mapping Agent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7D8EB321-90FE-4528-B81C-07F2105E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136" y="3973475"/>
            <a:ext cx="2068554" cy="568286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37420DF9-9059-46B4-81AC-5F992FB1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044" y="4112129"/>
            <a:ext cx="2179684" cy="5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CCOW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Manager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0351425-3C84-4806-8A81-2961370CB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3099" y="2575419"/>
            <a:ext cx="736631" cy="143751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A0EC39FD-ED61-47E6-9D72-C82C338B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858" y="3069739"/>
            <a:ext cx="504574" cy="5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PMA 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7D9199C3-324F-4BB9-91C7-5314201EB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6927" y="1844609"/>
            <a:ext cx="793550" cy="32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PIX Query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133BF7D6-DB50-43EA-8C66-BA68AF04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662" y="1203077"/>
            <a:ext cx="4647765" cy="439238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FD0BB362-8149-43CD-971A-4CEC4AEFB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948" y="1236207"/>
            <a:ext cx="1220380" cy="6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Product Grouping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2">
            <a:extLst>
              <a:ext uri="{FF2B5EF4-FFF2-40B4-BE49-F238E27FC236}">
                <a16:creationId xmlns:a16="http://schemas.microsoft.com/office/drawing/2014/main" id="{E01F4F29-7B65-4DDD-AE33-B9DF8508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3582" y="3105258"/>
            <a:ext cx="24832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 Box 1">
            <a:extLst>
              <a:ext uri="{FF2B5EF4-FFF2-40B4-BE49-F238E27FC236}">
                <a16:creationId xmlns:a16="http://schemas.microsoft.com/office/drawing/2014/main" id="{0B356A64-D161-45C5-A396-67242EB4F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68" y="3661198"/>
            <a:ext cx="1089844" cy="24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C622DC6-7B71-4971-B89C-0105DBBB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B5382CDE-633A-4620-AC9A-06B293075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626" y="810766"/>
            <a:ext cx="6333687" cy="2101115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B63DD9F7-5083-41C9-A430-E9857BB9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486" y="3069739"/>
            <a:ext cx="870842" cy="5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Manager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2020-08-20T21:08:30Z</dcterms:created>
  <dcterms:modified xsi:type="dcterms:W3CDTF">2020-08-20T21:29:02Z</dcterms:modified>
</cp:coreProperties>
</file>