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7FD1-166E-4D9E-88D7-7549C7B3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F3F1A-09CA-4DC5-94E9-83059765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B2A7-2711-46E0-B196-21EBF45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9F16-B557-4ABC-97AF-3FACEC98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3867-1DE8-4B6D-B089-E98D807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8F5-B2E1-490B-AC97-39E7FFB4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AB606-DCE9-4B0B-8B02-525366C05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C5EB-BE6D-4544-8D4C-53474C30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562-E0B1-44A9-A410-8DBA0A49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99E0-DC76-419D-AF4A-3F925DB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D6968-9659-48AB-9DC7-7A1628411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C4F8F-86DC-4262-BD5E-83F71A99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B1E0-4561-407A-9782-473AEEE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947A-FB00-4A87-98A0-54D9B3B4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AE2A-F0D1-41CB-8B3D-F8600E2E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580E-341F-484B-8462-46B0B990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5ADE-A019-4215-A89E-5C26CB13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6BDD-143F-4847-BE2A-D2784FEC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4A5-59E9-4654-A799-939B956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F22F-C6E5-44CE-9FAA-0A1F8FBC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612A-C686-4276-94B6-30FF3C75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68C7-3C66-4221-BDF4-15705ACD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E384-9D58-4E95-8BA3-A73F96C7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4CDB-D869-4F0C-91A1-3B58E767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62BC-19F2-4867-B8BB-ECF2DD08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F7C6-2564-4003-9CEA-CDAADA1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9C6C-5B99-4617-BF2E-C30113AD5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3C28-7D75-445A-A54A-A08F2B0A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8D41-DF89-4C2B-A0A2-3478C79F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0822-EF15-4E66-B64F-5FD3145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C5124-EF23-4CC9-AC4C-0BDE3A2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CF6F-63DB-4B86-8F1D-758CF46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2EA5B-9FE2-417D-8F1B-AA6A2868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6C71-BBAB-4AD7-A58F-99463013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BA500-7C7A-43FC-8F04-C9BB2563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353E-4B8C-4360-A923-B0B1230E8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C332A-F075-4354-85C2-5F8B46D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194EC-270D-4998-A8AC-2BCD622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4BA62-7058-40D3-85BB-C2317D09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FEAD-8433-4360-B78B-E0F8CB3B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12AA1-B5BB-482B-A151-1C2DC3B0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99C7-9857-4FE9-9569-C6BEAC99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9B37-64E1-49A3-AD81-F6BC1F2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7B72E-E2DC-48F3-A770-FB26D6B4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C5A6B-1123-4F62-B6CE-9517669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EBCBA-B02E-4C5C-8EA2-CBB03199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DF3A-56EB-43D8-AC67-C79B2855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5325-1D35-4AC4-8A1B-452A7122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6EB70-605B-49D4-B5F6-30A64433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5033-89CD-4C02-9FC1-A1A9332F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A812-5E8A-40E1-B5C8-68FBC0C3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C88F-D8A1-4C6E-A3B4-76BE368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F7CB-9EF3-48CD-BFC5-30AAECB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F612E-11D6-46E4-9F9D-35719487C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08C01-3591-4C72-867A-FADF71C2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5DF6-4ED8-4439-99A5-42D268A6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C6DD-C090-4219-B8C5-F3189CB4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29C3-D660-4CFC-BD33-25AFF837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DEFFA-3668-4343-A35E-316EE5F1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0087-75B5-487B-8313-96FE77EC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3F02-F955-45E6-A87C-026E0EBD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1C42-9BA4-4D4D-AC68-6178A685545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BE45-726E-4BA2-82DD-67F4E67F0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23EE-B2E3-44B6-8DE6-BF344BAC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B6A1-C62C-4E5A-BB4F-14BAA040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A29D284-05BA-4596-BBBA-112E901F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" y="503853"/>
            <a:ext cx="11793217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2020-08-20T21:31:11Z</dcterms:created>
  <dcterms:modified xsi:type="dcterms:W3CDTF">2020-08-21T14:48:46Z</dcterms:modified>
</cp:coreProperties>
</file>