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72F6-6FF7-404B-B821-24FEAD6DC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1E6B6-CFE4-4CA8-9274-98275E31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8346-91E0-4772-9E5D-F4F49267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AF7B-E001-478B-9BD2-0AEE60C1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0DF8-28F8-49AD-BA46-97BAB960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0026-CD77-4D97-BDFA-7DC64E34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F77-B36A-46F2-8CB9-19572B3D8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9A5B-2C3C-40A2-892B-E31E5E17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4B6A-769C-483F-A370-AA22B63A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D1DF-7931-4FA3-895C-C287864A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4E72B-301D-4402-BA68-15EDEBCE3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E2544-07D5-443C-B2ED-8A2325A8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4299-40F0-4357-BBBB-AC41DCFF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DDA2-4D93-46F9-8FCD-9A37071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299F-C55B-4FFF-98A5-7292D80C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5012-2DDB-4C93-9EB1-C0DB073B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D6D0-241B-4F4D-8FAC-95ECB779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B69E-3849-4F2E-B11E-369BBD31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AE63-E784-4127-8004-B8B501B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2847-0325-42F9-8A8B-EC7F4F02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5C49-8F67-4754-849A-E5CBB619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A1AED-8CF5-4B95-94E7-D8D93BC4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D8D8-4FFB-411F-A100-627CAF5F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6B42-63E9-4721-B678-8150BB05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086C-9361-4EB5-87ED-A36835B7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9A35-5D57-4947-9758-D377449F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4C69-39DA-42F4-AB26-D19955E6D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A1FE-CF93-4D78-B0FE-3A424046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EE2B-DF7C-4FC9-B2F3-7E34F48B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848A-D5E8-42C7-97B7-3861FF68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63D6-D463-456C-894E-3D135944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FFBF-BE68-4254-ADE3-EA3D10A3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9764-8F8A-4DC4-B928-996F3E07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4ED2F-964D-41C1-B15F-9264CCAD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A7C6B-A50D-465D-BDCD-D1B8966C9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1417-4119-4D80-8630-0B612ACFC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2549E-FA6F-4339-B1A6-620EFF66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8E2DD-38BD-408F-9FB7-30D005F8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0DC53-4144-45DA-AE88-56EA194F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4221-F811-4A95-9E47-81112E25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AE159-9BAF-43D0-9CD4-0B0B8525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7B26F-A67B-45DD-B2F6-DAD30B7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50BE6-3D12-494D-9D4E-917EF8AE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0750F-FA96-4EB5-BE85-4FDAD442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DD88F-6810-4B44-830F-0350B364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96072-A698-4119-8EB7-CB26378D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6720-1253-407F-8BEA-D5EA22FE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122C-8149-4A8E-B6EE-38013A63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8549F-BE41-4E52-BFFE-7A77171D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4C82-D622-4FB0-B1E3-CF855F56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7951-F7E7-4991-BBDF-BA2B1D32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5C1CB-6207-4984-A18F-F907B7F2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F90-3F08-4793-B1C9-1EF51B01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69F4-B456-4DAF-AF0F-42C651344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0A0D-993E-4275-8A23-97DF3D32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5E989-7162-454D-B93F-6779988B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DF90D-1011-4297-9E75-63A4CF79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5A5F-0C9D-4C57-965B-E402281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6981F-E86D-4509-9E35-86219A5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65A0-A50A-4738-9D5B-F9FDB2F0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FD19-8AA3-4C0D-A103-6080E44BC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877F-6FD3-4A88-88DB-2BA78C8B24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A391-C24C-428E-9A9A-8BD23936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7E39-A6D9-4549-864A-7F97C42E8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63F1-E945-457D-9D7B-E894B3FCD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CCI_RM000100IHE">
            <a:extLst>
              <a:ext uri="{FF2B5EF4-FFF2-40B4-BE49-F238E27FC236}">
                <a16:creationId xmlns:a16="http://schemas.microsoft.com/office/drawing/2014/main" id="{4F494DB5-2996-4B4C-83C0-56A3926BE5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8" y="326571"/>
            <a:ext cx="11597950" cy="5421086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82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2020-08-21T14:51:12Z</dcterms:created>
  <dcterms:modified xsi:type="dcterms:W3CDTF">2020-08-21T15:35:28Z</dcterms:modified>
</cp:coreProperties>
</file>