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A964-F996-4E6F-96B5-9CB62BB24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4CDF9-0AD7-461D-85B5-44A30FE1C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D182-289F-4A50-8FAC-3CEC6640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B22F-0C75-4FC9-A80E-864C6990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5BA4-6C29-4CDE-B4D9-B771576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2656-D58F-44CB-A19B-36BA41C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33391-6283-4EDC-BF6C-3516257C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0D15-93A7-410F-96D9-86B09B23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1715-59E2-4CEA-8604-A35E7165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262B-79DE-439F-8BD7-0251CA5A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86E1A-810E-4A93-8850-6C901FE60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46940-8A77-4E14-957E-F6FD823A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B6AB-3151-4F8C-A34F-CD9B98EE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2DB7-1F50-44EA-99A8-E3A4959E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7B18-F7EA-46CB-9F4A-6FDF6366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85C8-47DA-4D93-BF6B-676F930A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2433-A3D0-4097-AA63-57645CF7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1AA1-76D3-455D-A687-4D92F81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B279-0F66-4E71-9C53-AFFA2608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0200F-4DDF-45BA-B74C-EC3A0133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8179-C6BA-411C-8173-774066D7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BCEBE-CAA4-4F42-AAC7-A003D5969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8960-5A24-43DD-BF00-9ED34864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EF24-AD09-4674-970B-775D7909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27B1-B122-4DDC-9FD2-E6608D3C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F416-903E-4EFF-8788-0BD37903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5AFF-D6CF-424B-B024-D96302B72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9531-8A06-440A-A1A9-BC775DC9B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05C7-FAE5-4CDC-8331-9F0812DF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92D2A-6502-4D34-A66D-B8B1AA42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2110-D01B-4FEF-803E-F9BEEF8D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D189-0674-4174-BF06-60E7B872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2A13F-637B-4E12-ABC0-D8CCECEF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C9A44-44AA-4B5E-8139-9CAB71BBF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5705F-4168-400B-A110-F84CA43F2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20673-FA4B-4DE9-87B0-662C95A52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04665-AF63-47E0-9228-590BC83B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31940-C6A2-41AD-BD81-0C844695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1EA69-09B2-4EC8-A082-F968DCE3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9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ACEC-0980-4C81-847D-77B3F1E6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C502C-2AB5-4149-A435-16D2BF6F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B7EB3-8B0F-4CD6-985F-3FAD9C5A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5426F-9A19-455D-8035-2516448B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E6B13-0E25-4913-95FD-3CCD2E71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F53D9-5E26-43FA-B652-B20534B1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86990-1F98-4BFC-9540-E6938002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2CCA-3832-4CB8-A3B9-D5BA8904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39F9-BDE0-4F8A-9A9B-4E28EC73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B745B-24C7-455B-ABEC-8C4977C0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50EC3-70C7-4773-9274-F79A689B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61DBA-4C12-4875-B7B0-A6450CD7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90097-BEDC-4AE8-A3BF-EF7E80F5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DA23-A351-47A0-AB61-41F5A8B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7187D-C681-411B-A4B3-75C665F66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D4D9C-9CD9-48E4-B756-AB73C9AA6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3F99-EDC5-4465-B56C-684D41A1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CE4F-0B51-42F5-9617-530E470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E0630-B096-42A3-BE79-EDE55943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64A2-360C-48A6-8ACA-89238EDB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3F461-E7CF-487C-949D-E3146461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0977-0D60-4788-8EBD-105F212B1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0513-189B-40CF-BF6A-7072CE6D8F8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DBE9-2F06-46E4-972D-E3B78A29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A95C-51DE-4FCB-9237-5C2FD85BC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2687-4DC7-4E23-8E34-4540E357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CCI_RM000200IHE">
            <a:extLst>
              <a:ext uri="{FF2B5EF4-FFF2-40B4-BE49-F238E27FC236}">
                <a16:creationId xmlns:a16="http://schemas.microsoft.com/office/drawing/2014/main" id="{C97D4BA0-1DC0-42A4-B5CB-BA8D3E301A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" y="177282"/>
            <a:ext cx="10520266" cy="6438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82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2020-08-21T15:35:32Z</dcterms:created>
  <dcterms:modified xsi:type="dcterms:W3CDTF">2020-08-21T15:36:50Z</dcterms:modified>
</cp:coreProperties>
</file>