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FF08-BA71-461E-AB39-03ED33DFA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A5192-B6B5-432A-BBBF-780156BF3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65CB9-A2C1-4353-9FF8-BF1E6365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19AF-2827-4D85-8D74-D418DF22CF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73484-7AE6-4F8A-908E-0D663943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2EF82-62D2-42F8-9598-E1BED2C6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AA37-2B66-45F4-AF68-6C29E61C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9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3F87-CFB8-4D62-96D7-F378ED25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AA642-85C2-4522-967A-8CC28BE87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2456-D8F4-4CF1-87D0-3B967091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19AF-2827-4D85-8D74-D418DF22CF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EB274-AAD0-446B-A7E2-76DCC4A0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7B5F-2559-4312-B74A-F08FB900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AA37-2B66-45F4-AF68-6C29E61C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2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CE38A-D601-493E-B870-6EDAA3DF8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5F77F-B8D7-48C5-9242-5EFA4507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6FF7-9590-4656-ABBA-76524421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19AF-2827-4D85-8D74-D418DF22CF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C6BEB-0338-462A-A3E5-67A98424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E735-DB51-473E-8576-2DFD7510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AA37-2B66-45F4-AF68-6C29E61C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93BD-E07D-4C0F-9125-1F16E25B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FE6D2-4551-495C-BAE4-DD92AE3A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44BAE-2365-4069-81C4-C6C2F1AF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19AF-2827-4D85-8D74-D418DF22CF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DB83-15CA-4EDC-8C61-6F15DD8F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D1B7-0232-4A97-805F-76538BE0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AA37-2B66-45F4-AF68-6C29E61C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1999-E152-4239-AA4A-BE54A7AD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E413C-1538-4CA6-8C85-7BBE2A785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E060-6E63-434F-9E45-AFCF059C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19AF-2827-4D85-8D74-D418DF22CF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E25E-3F79-48EB-9BE8-E173CBCA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84A9-B7BB-4D5B-B893-1D2BC5C6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AA37-2B66-45F4-AF68-6C29E61C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9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13C7-CE6A-442C-8819-CE6F8C1B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07388-4303-402F-88E4-317549BA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48D3A-001A-4AA4-AD91-A908A88E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7A30-CE93-46D6-81E6-F2025C4A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19AF-2827-4D85-8D74-D418DF22CF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9C325-5250-403F-AEFF-7702677C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7CC74-55B3-442C-A692-12055C57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AA37-2B66-45F4-AF68-6C29E61C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1FAC-D439-417A-B80F-0B650E55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41687-A96B-4EB7-8972-BC8A6402E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3F347-77B5-449A-B60C-5BE73931D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88EFB-BA1D-4338-BBAF-122DA397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C6027-EF30-41D1-AF1F-9B39CC9EB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1174D-5330-4191-83AF-DA555536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19AF-2827-4D85-8D74-D418DF22CF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8DD3D-5F8A-479B-ADF1-3F7A7DF9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C6592-8B15-4A3E-8CCC-8FE61279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AA37-2B66-45F4-AF68-6C29E61C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986C-AE12-4C9B-B606-18A45C54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63274-19FF-47A8-9DF1-2CC45D9D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19AF-2827-4D85-8D74-D418DF22CF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0EC1A-DEE8-4FF9-9A20-8B4F7579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CE89-B520-4B6F-B5D1-8C173450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AA37-2B66-45F4-AF68-6C29E61C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6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747F0-AE16-434D-9492-1AE16F2B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19AF-2827-4D85-8D74-D418DF22CF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F4454-8394-422F-B9FD-63B98AAF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3045E-C12B-4CBC-B8AA-8AF9DA36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AA37-2B66-45F4-AF68-6C29E61C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3B6A-CFA2-4B8A-B4B9-ED2C71DA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0DEC-6362-4239-8B30-9863DC01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C71EB-F488-4C40-8D45-8C64FEBB6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07928-E41B-419F-B1FC-AAD9EBF1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19AF-2827-4D85-8D74-D418DF22CF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24B69-0E03-46F1-B436-A14AD1CC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1EA0B-FB0E-4B61-99B1-BA57DF6B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AA37-2B66-45F4-AF68-6C29E61C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8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18E8-B37C-4581-96B6-733AE54D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3A887-1A3C-4641-A5E0-7452B4903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5F9C9-5D64-406A-94E4-6BC4FDA5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AC4FE-12DC-408D-AEEB-6EA2080B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519AF-2827-4D85-8D74-D418DF22CF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5F5DD-66BE-4FEF-8444-28D0AD98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69F57-A906-41F3-A7D2-C6A2D787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1AA37-2B66-45F4-AF68-6C29E61C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8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AA6CF-476A-4996-87D9-2F0DA10D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F59D-B8C5-46E4-B42C-932509AE0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35AB-1B80-4A54-8763-B2386983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519AF-2827-4D85-8D74-D418DF22CF6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BB14-F088-4A32-AE1E-09613F6CC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DCB9F-F2E7-426C-97F8-F6525EAA8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1AA37-2B66-45F4-AF68-6C29E61CD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FMI_RM700710-IHE-XCPI">
            <a:extLst>
              <a:ext uri="{FF2B5EF4-FFF2-40B4-BE49-F238E27FC236}">
                <a16:creationId xmlns:a16="http://schemas.microsoft.com/office/drawing/2014/main" id="{B7F6109F-5871-4B31-AFA3-619E2ED4C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9" y="531845"/>
            <a:ext cx="11873561" cy="43947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96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2020-08-21T15:42:32Z</dcterms:created>
  <dcterms:modified xsi:type="dcterms:W3CDTF">2020-08-21T15:45:23Z</dcterms:modified>
</cp:coreProperties>
</file>