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E06B-ECA2-4555-B591-C334E39D3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F30D9-8F88-4334-A331-979CB310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8F571-73E0-473C-8242-6D46B8EE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F85-6322-4604-97E6-49188F4A8E0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A8313-06A4-4993-A667-53F02EE9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77AA3-07CA-45DD-8EAE-D9D62854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7998-2D44-4EA6-94FB-44498599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6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5DFB-F8E4-4C5F-93BA-16C25126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CCD08-29EE-4F98-816A-F4B2B4AFD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81685-1E52-4FCD-B644-33F13044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F85-6322-4604-97E6-49188F4A8E0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13C6B-5A86-4B44-A728-BF7BC135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F89D-6F95-43A8-B0E0-CF615FF8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7998-2D44-4EA6-94FB-44498599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9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0C19F-26E8-4127-AAFB-56D67CFB5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175AC-F0EB-487E-81B0-8C39F0AA1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BACB-59B1-4AF9-89C9-E2E067C4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F85-6322-4604-97E6-49188F4A8E0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3B029-D817-470A-988F-0D1E160F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58C32-C05F-4503-B777-52A98E5D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7998-2D44-4EA6-94FB-44498599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2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AA14-0101-478C-9E3F-D2B932D1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9642E-F24E-446D-9B7F-E53CEC73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15D9-B87E-4B8F-BA89-E1915651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F85-6322-4604-97E6-49188F4A8E0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C03B5-4E0B-48C0-BF87-4B19F5BB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FCDFB-B248-4F4D-B125-BE93DB85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7998-2D44-4EA6-94FB-44498599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1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DE44-A564-4AF4-8561-C9315964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47F2D-7D01-4765-94E1-6A9C8492C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66FB2-8974-4F23-AD2F-B83B0ECF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F85-6322-4604-97E6-49188F4A8E0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5B18-F7C1-4AC9-8F3A-BB3809BE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392D2-BAAE-4A2E-BC1B-2A53D564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7998-2D44-4EA6-94FB-44498599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9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8A12-E5A4-4E46-A257-A611EC1D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54E22-A841-43BA-B03D-30363B58D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8E905-AB53-4FEC-90A7-BBBED5E40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38E3B-96B4-4579-88FF-F9628DB8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F85-6322-4604-97E6-49188F4A8E0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0229-7A5F-45EF-87E1-14A3CF3F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28839-1FD0-4979-AA4C-4F6D49AF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7998-2D44-4EA6-94FB-44498599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8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C7EB-028D-4891-A7B7-C53B61BE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0D33A-57D8-4817-AD20-525382C86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93882-94F7-43C3-930A-E2145E6FC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49D0C-BCAB-46BD-B627-5009DEDAF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2DE5F-C08A-4FBB-B867-A49435C6C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F03D9-7A15-4AD5-A46A-61CA5B0D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F85-6322-4604-97E6-49188F4A8E0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AA449-D522-4489-89B9-60E69007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77591-05B2-4581-A947-8619BEE1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7998-2D44-4EA6-94FB-44498599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7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EB1E-74EE-460A-B455-432DE304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C162C-63C6-4F19-B09E-1D82053B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F85-6322-4604-97E6-49188F4A8E0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F91C3-A538-42EE-8C01-5DF988C0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ABCA2-452E-4947-AF90-F2DAE759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7998-2D44-4EA6-94FB-44498599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4EB16-6A8C-4803-AEF9-970F7A90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F85-6322-4604-97E6-49188F4A8E0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75814-F3A2-4A87-B19A-D1FB9F34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55B4E-0A92-4380-83F2-642E47A1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7998-2D44-4EA6-94FB-44498599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DC0F-835B-409E-B271-47BFAF65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4C84-A6CB-4779-AD08-7001FA234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1C276-AD1A-4AF3-ABE4-EEEC35A91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086D4-2B7A-4BA6-9916-D365C8DE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F85-6322-4604-97E6-49188F4A8E0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C5BEA-9920-46E0-BD25-B442012A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2063E-7FAA-4864-B97C-5818D285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7998-2D44-4EA6-94FB-44498599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2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0A03-A383-43D1-A5DA-0174DD34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7CD8A-BFBD-4517-97CF-261D22CA8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70E21-C3CB-443C-813A-8215DC699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9B106-762C-4D63-9F18-C774DA5C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F85-6322-4604-97E6-49188F4A8E0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5E151-C8FA-4BE2-BCE3-B1BF3B67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A35D3-3D33-49DD-A5BC-66D6A2B0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7998-2D44-4EA6-94FB-44498599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3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42DC4-AD44-466D-AE77-95FF3FB1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E7346-A2C1-411A-B81B-2967774C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6F980-4440-4DA3-A9FF-1DE700A4E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51F85-6322-4604-97E6-49188F4A8E0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85E8-E7E2-4337-BBFC-7DC4B88F5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C5538-C7E8-4FE2-9E56-8228F2DF1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47998-2D44-4EA6-94FB-44498599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5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FMI_RM700710IHE">
            <a:extLst>
              <a:ext uri="{FF2B5EF4-FFF2-40B4-BE49-F238E27FC236}">
                <a16:creationId xmlns:a16="http://schemas.microsoft.com/office/drawing/2014/main" id="{BB9F68C6-40AD-44E7-BD57-7F162FA5B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2" y="382553"/>
            <a:ext cx="11755435" cy="48672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492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1</cp:revision>
  <dcterms:created xsi:type="dcterms:W3CDTF">2020-08-21T15:45:51Z</dcterms:created>
  <dcterms:modified xsi:type="dcterms:W3CDTF">2020-08-21T15:47:14Z</dcterms:modified>
</cp:coreProperties>
</file>